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68" r:id="rId4"/>
    <p:sldMasterId id="2147484980" r:id="rId5"/>
    <p:sldMasterId id="2147484984" r:id="rId6"/>
  </p:sldMasterIdLst>
  <p:notesMasterIdLst>
    <p:notesMasterId r:id="rId30"/>
  </p:notesMasterIdLst>
  <p:handoutMasterIdLst>
    <p:handoutMasterId r:id="rId31"/>
  </p:handoutMasterIdLst>
  <p:sldIdLst>
    <p:sldId id="4806" r:id="rId7"/>
    <p:sldId id="4231" r:id="rId8"/>
    <p:sldId id="1137" r:id="rId9"/>
    <p:sldId id="4213" r:id="rId10"/>
    <p:sldId id="4214" r:id="rId11"/>
    <p:sldId id="4215" r:id="rId12"/>
    <p:sldId id="4807" r:id="rId13"/>
    <p:sldId id="4216" r:id="rId14"/>
    <p:sldId id="4217" r:id="rId15"/>
    <p:sldId id="4218" r:id="rId16"/>
    <p:sldId id="4219" r:id="rId17"/>
    <p:sldId id="4808" r:id="rId18"/>
    <p:sldId id="4220" r:id="rId19"/>
    <p:sldId id="4221" r:id="rId20"/>
    <p:sldId id="4222" r:id="rId21"/>
    <p:sldId id="4223" r:id="rId22"/>
    <p:sldId id="4224" r:id="rId23"/>
    <p:sldId id="4225" r:id="rId24"/>
    <p:sldId id="4227" r:id="rId25"/>
    <p:sldId id="4230" r:id="rId26"/>
    <p:sldId id="4228" r:id="rId27"/>
    <p:sldId id="4226" r:id="rId28"/>
    <p:sldId id="4229" r:id="rId29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2" clrIdx="0"/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4F81BD"/>
    <a:srgbClr val="787E8C"/>
    <a:srgbClr val="A2B9E2"/>
    <a:srgbClr val="ED7D31"/>
    <a:srgbClr val="70AD47"/>
    <a:srgbClr val="5B9BD5"/>
    <a:srgbClr val="FFC000"/>
    <a:srgbClr val="BBDAA6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5652" autoAdjust="0"/>
  </p:normalViewPr>
  <p:slideViewPr>
    <p:cSldViewPr>
      <p:cViewPr varScale="1">
        <p:scale>
          <a:sx n="76" d="100"/>
          <a:sy n="76" d="100"/>
        </p:scale>
        <p:origin x="82" y="3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ti Jain" userId="3df26b54-5db6-4303-8413-8628b88e3072" providerId="ADAL" clId="{8D4F6955-23D7-43DA-B61B-E9D94468F2D5}"/>
    <pc:docChg chg="modSld">
      <pc:chgData name="Kriti Jain" userId="3df26b54-5db6-4303-8413-8628b88e3072" providerId="ADAL" clId="{8D4F6955-23D7-43DA-B61B-E9D94468F2D5}" dt="2020-07-01T07:22:06.358" v="59" actId="12789"/>
      <pc:docMkLst>
        <pc:docMk/>
      </pc:docMkLst>
      <pc:sldChg chg="addSp delSp modSp mod">
        <pc:chgData name="Kriti Jain" userId="3df26b54-5db6-4303-8413-8628b88e3072" providerId="ADAL" clId="{8D4F6955-23D7-43DA-B61B-E9D94468F2D5}" dt="2020-07-01T07:22:06.358" v="59" actId="12789"/>
        <pc:sldMkLst>
          <pc:docMk/>
          <pc:sldMk cId="2512719840" sldId="1101"/>
        </pc:sldMkLst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2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3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4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5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6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7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8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9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2:06.358" v="59" actId="12789"/>
          <ac:spMkLst>
            <pc:docMk/>
            <pc:sldMk cId="2512719840" sldId="1101"/>
            <ac:spMk id="10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11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2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2:06.358" v="59" actId="12789"/>
          <ac:spMkLst>
            <pc:docMk/>
            <pc:sldMk cId="2512719840" sldId="1101"/>
            <ac:spMk id="13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4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5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6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47.453" v="54" actId="14100"/>
          <ac:spMkLst>
            <pc:docMk/>
            <pc:sldMk cId="2512719840" sldId="1101"/>
            <ac:spMk id="17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1.108" v="55" actId="14100"/>
          <ac:spMkLst>
            <pc:docMk/>
            <pc:sldMk cId="2512719840" sldId="1101"/>
            <ac:spMk id="18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4.542" v="56" actId="14100"/>
          <ac:spMkLst>
            <pc:docMk/>
            <pc:sldMk cId="2512719840" sldId="1101"/>
            <ac:spMk id="19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7.035" v="57" actId="14100"/>
          <ac:spMkLst>
            <pc:docMk/>
            <pc:sldMk cId="2512719840" sldId="1101"/>
            <ac:spMk id="20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21" creationId="{00000000-0000-0000-0000-000000000000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7" creationId="{64E6EAEA-00AB-4722-8832-6DBC06F69E10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8" creationId="{B2D8F776-C239-4197-A867-58365D64B1A5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9" creationId="{E7E7E51E-7AE8-4A2A-B7C6-93A41E280C47}"/>
          </ac:spMkLst>
        </pc:spChg>
        <pc:grpChg chg="add del mod">
          <ac:chgData name="Kriti Jain" userId="3df26b54-5db6-4303-8413-8628b88e3072" providerId="ADAL" clId="{8D4F6955-23D7-43DA-B61B-E9D94468F2D5}" dt="2020-07-01T07:20:16.345" v="4" actId="165"/>
          <ac:grpSpMkLst>
            <pc:docMk/>
            <pc:sldMk cId="2512719840" sldId="1101"/>
            <ac:grpSpMk id="23" creationId="{93723DE6-0E34-471C-BA99-67EDB0D91AE8}"/>
          </ac:grpSpMkLst>
        </pc:grpChg>
        <pc:grpChg chg="add del mod">
          <ac:chgData name="Kriti Jain" userId="3df26b54-5db6-4303-8413-8628b88e3072" providerId="ADAL" clId="{8D4F6955-23D7-43DA-B61B-E9D94468F2D5}" dt="2020-07-01T07:20:19.266" v="5" actId="165"/>
          <ac:grpSpMkLst>
            <pc:docMk/>
            <pc:sldMk cId="2512719840" sldId="1101"/>
            <ac:grpSpMk id="26" creationId="{67DD5AE5-93EE-4691-8CC8-11D23C2E9F2C}"/>
          </ac:grpSpMkLst>
        </pc:grpChg>
      </pc:sldChg>
    </pc:docChg>
  </pc:docChgLst>
  <pc:docChgLst>
    <pc:chgData name="Kriti Jain" userId="3df26b54-5db6-4303-8413-8628b88e3072" providerId="ADAL" clId="{157C80EE-5C9C-4093-8D58-63B3901FE854}"/>
    <pc:docChg chg="undo custSel addSld delSld modSld">
      <pc:chgData name="Kriti Jain" userId="3df26b54-5db6-4303-8413-8628b88e3072" providerId="ADAL" clId="{157C80EE-5C9C-4093-8D58-63B3901FE854}" dt="2020-07-01T05:06:26.218" v="1385" actId="20577"/>
      <pc:docMkLst>
        <pc:docMk/>
      </pc:docMkLst>
      <pc:sldChg chg="modSp mod">
        <pc:chgData name="Kriti Jain" userId="3df26b54-5db6-4303-8413-8628b88e3072" providerId="ADAL" clId="{157C80EE-5C9C-4093-8D58-63B3901FE854}" dt="2020-07-01T04:58:27.125" v="1271" actId="20577"/>
        <pc:sldMkLst>
          <pc:docMk/>
          <pc:sldMk cId="2292300487" sldId="1097"/>
        </pc:sldMkLst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8:27.125" v="1271" actId="20577"/>
          <ac:spMkLst>
            <pc:docMk/>
            <pc:sldMk cId="2292300487" sldId="1097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30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25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14:00.730" v="506" actId="1035"/>
        <pc:sldMkLst>
          <pc:docMk/>
          <pc:sldMk cId="742711991" sldId="1098"/>
        </pc:sldMkLst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6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9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7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14:39.542" v="537" actId="207"/>
        <pc:sldMkLst>
          <pc:docMk/>
          <pc:sldMk cId="762457292" sldId="1099"/>
        </pc:sldMkLst>
        <pc:spChg chg="mod">
          <ac:chgData name="Kriti Jain" userId="3df26b54-5db6-4303-8413-8628b88e3072" providerId="ADAL" clId="{157C80EE-5C9C-4093-8D58-63B3901FE854}" dt="2020-07-01T04:14:29.459" v="536" actId="1037"/>
          <ac:spMkLst>
            <pc:docMk/>
            <pc:sldMk cId="762457292" sldId="1099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29.459" v="536" actId="1037"/>
          <ac:spMkLst>
            <pc:docMk/>
            <pc:sldMk cId="762457292" sldId="1099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39.542" v="537" actId="207"/>
          <ac:spMkLst>
            <pc:docMk/>
            <pc:sldMk cId="762457292" sldId="1099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39.542" v="537" actId="207"/>
          <ac:spMkLst>
            <pc:docMk/>
            <pc:sldMk cId="762457292" sldId="1099"/>
            <ac:spMk id="27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41.658" v="1231" actId="20577"/>
        <pc:sldMkLst>
          <pc:docMk/>
          <pc:sldMk cId="3697609392" sldId="1100"/>
        </pc:sldMkLst>
        <pc:spChg chg="mod">
          <ac:chgData name="Kriti Jain" userId="3df26b54-5db6-4303-8413-8628b88e3072" providerId="ADAL" clId="{157C80EE-5C9C-4093-8D58-63B3901FE854}" dt="2020-07-01T04:51:41.658" v="1231" actId="20577"/>
          <ac:spMkLst>
            <pc:docMk/>
            <pc:sldMk cId="3697609392" sldId="1100"/>
            <ac:spMk id="2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0:19.060" v="1289" actId="113"/>
        <pc:sldMkLst>
          <pc:docMk/>
          <pc:sldMk cId="2512719840" sldId="1101"/>
        </pc:sldMkLst>
        <pc:spChg chg="mod">
          <ac:chgData name="Kriti Jain" userId="3df26b54-5db6-4303-8413-8628b88e3072" providerId="ADAL" clId="{157C80EE-5C9C-4093-8D58-63B3901FE854}" dt="2020-07-01T04:18:03.161" v="565" actId="12789"/>
          <ac:spMkLst>
            <pc:docMk/>
            <pc:sldMk cId="2512719840" sldId="1101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3.161" v="565" actId="12789"/>
          <ac:spMkLst>
            <pc:docMk/>
            <pc:sldMk cId="2512719840" sldId="1101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5.732" v="566" actId="12789"/>
          <ac:spMkLst>
            <pc:docMk/>
            <pc:sldMk cId="2512719840" sldId="1101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5.732" v="566" actId="12789"/>
          <ac:spMkLst>
            <pc:docMk/>
            <pc:sldMk cId="2512719840" sldId="1101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27.402" v="572" actId="12789"/>
          <ac:spMkLst>
            <pc:docMk/>
            <pc:sldMk cId="2512719840" sldId="1101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27.402" v="572" actId="12789"/>
          <ac:spMkLst>
            <pc:docMk/>
            <pc:sldMk cId="2512719840" sldId="1101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2.720" v="573" actId="12789"/>
          <ac:spMkLst>
            <pc:docMk/>
            <pc:sldMk cId="2512719840" sldId="1101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2.720" v="573" actId="12789"/>
          <ac:spMkLst>
            <pc:docMk/>
            <pc:sldMk cId="2512719840" sldId="1101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5.224" v="574" actId="12789"/>
          <ac:spMkLst>
            <pc:docMk/>
            <pc:sldMk cId="2512719840" sldId="1101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5.224" v="574" actId="12789"/>
          <ac:spMkLst>
            <pc:docMk/>
            <pc:sldMk cId="2512719840" sldId="1101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08.509" v="1273" actId="113"/>
          <ac:spMkLst>
            <pc:docMk/>
            <pc:sldMk cId="2512719840" sldId="1101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19.060" v="1289" actId="113"/>
          <ac:spMkLst>
            <pc:docMk/>
            <pc:sldMk cId="2512719840" sldId="1101"/>
            <ac:spMk id="1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32.348" v="1279" actId="113"/>
          <ac:spMkLst>
            <pc:docMk/>
            <pc:sldMk cId="2512719840" sldId="1101"/>
            <ac:spMk id="1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42.628" v="1281" actId="113"/>
          <ac:spMkLst>
            <pc:docMk/>
            <pc:sldMk cId="2512719840" sldId="1101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51.237" v="1283" actId="113"/>
          <ac:spMkLst>
            <pc:docMk/>
            <pc:sldMk cId="2512719840" sldId="1101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18.013" v="1275" actId="113"/>
          <ac:spMkLst>
            <pc:docMk/>
            <pc:sldMk cId="2512719840" sldId="1101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04.525" v="1285" actId="113"/>
          <ac:spMkLst>
            <pc:docMk/>
            <pc:sldMk cId="2512719840" sldId="1101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04.525" v="1285" actId="113"/>
          <ac:spMkLst>
            <pc:docMk/>
            <pc:sldMk cId="2512719840" sldId="1101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12.876" v="1287" actId="113"/>
          <ac:spMkLst>
            <pc:docMk/>
            <pc:sldMk cId="2512719840" sldId="1101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23.533" v="1277" actId="113"/>
          <ac:spMkLst>
            <pc:docMk/>
            <pc:sldMk cId="2512719840" sldId="1101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7:28.642" v="562" actId="1038"/>
          <ac:spMkLst>
            <pc:docMk/>
            <pc:sldMk cId="2512719840" sldId="1101"/>
            <ac:spMk id="24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4:20:37.275" v="625" actId="1036"/>
        <pc:sldMkLst>
          <pc:docMk/>
          <pc:sldMk cId="3668256546" sldId="1102"/>
        </pc:sldMkLst>
        <pc:spChg chg="mod">
          <ac:chgData name="Kriti Jain" userId="3df26b54-5db6-4303-8413-8628b88e3072" providerId="ADAL" clId="{157C80EE-5C9C-4093-8D58-63B3901FE854}" dt="2020-07-01T04:20:28.717" v="619" actId="1036"/>
          <ac:spMkLst>
            <pc:docMk/>
            <pc:sldMk cId="3668256546" sldId="1102"/>
            <ac:spMk id="3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20:37.275" v="625" actId="1036"/>
          <ac:spMkLst>
            <pc:docMk/>
            <pc:sldMk cId="3668256546" sldId="1102"/>
            <ac:spMk id="14" creationId="{933F9144-F63E-4116-B133-317E38860F8E}"/>
          </ac:spMkLst>
        </pc:spChg>
        <pc:spChg chg="mod">
          <ac:chgData name="Kriti Jain" userId="3df26b54-5db6-4303-8413-8628b88e3072" providerId="ADAL" clId="{157C80EE-5C9C-4093-8D58-63B3901FE854}" dt="2020-07-01T04:20:37.275" v="625" actId="1036"/>
          <ac:spMkLst>
            <pc:docMk/>
            <pc:sldMk cId="3668256546" sldId="1102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5.929" v="583" actId="12789"/>
          <ac:spMkLst>
            <pc:docMk/>
            <pc:sldMk cId="3668256546" sldId="1102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9.294" v="584" actId="12789"/>
          <ac:spMkLst>
            <pc:docMk/>
            <pc:sldMk cId="3668256546" sldId="1102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3.981" v="586" actId="12789"/>
          <ac:spMkLst>
            <pc:docMk/>
            <pc:sldMk cId="3668256546" sldId="1102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1.845" v="585" actId="12789"/>
          <ac:spMkLst>
            <pc:docMk/>
            <pc:sldMk cId="3668256546" sldId="1102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5.929" v="583" actId="12789"/>
          <ac:spMkLst>
            <pc:docMk/>
            <pc:sldMk cId="3668256546" sldId="1102"/>
            <ac:spMk id="2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9.294" v="584" actId="12789"/>
          <ac:spMkLst>
            <pc:docMk/>
            <pc:sldMk cId="3668256546" sldId="1102"/>
            <ac:spMk id="2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1.845" v="585" actId="12789"/>
          <ac:spMkLst>
            <pc:docMk/>
            <pc:sldMk cId="3668256546" sldId="1102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3.981" v="586" actId="12789"/>
          <ac:spMkLst>
            <pc:docMk/>
            <pc:sldMk cId="3668256546" sldId="1102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1:54.214" v="1294" actId="207"/>
        <pc:sldMkLst>
          <pc:docMk/>
          <pc:sldMk cId="4283529263" sldId="1108"/>
        </pc:sldMkLst>
        <pc:spChg chg="mod">
          <ac:chgData name="Kriti Jain" userId="3df26b54-5db6-4303-8413-8628b88e3072" providerId="ADAL" clId="{157C80EE-5C9C-4093-8D58-63B3901FE854}" dt="2020-07-01T04:51:58.770" v="1233" actId="20577"/>
          <ac:spMkLst>
            <pc:docMk/>
            <pc:sldMk cId="4283529263" sldId="1108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1:54.214" v="1294" actId="207"/>
          <ac:spMkLst>
            <pc:docMk/>
            <pc:sldMk cId="4283529263" sldId="1108"/>
            <ac:spMk id="54" creationId="{00000000-0000-0000-0000-000000000000}"/>
          </ac:spMkLst>
        </pc:spChg>
      </pc:sldChg>
      <pc:sldChg chg="modSp">
        <pc:chgData name="Kriti Jain" userId="3df26b54-5db6-4303-8413-8628b88e3072" providerId="ADAL" clId="{157C80EE-5C9C-4093-8D58-63B3901FE854}" dt="2020-07-01T04:40:30.872" v="986" actId="207"/>
        <pc:sldMkLst>
          <pc:docMk/>
          <pc:sldMk cId="3000163168" sldId="1113"/>
        </pc:sldMkLst>
        <pc:spChg chg="mod">
          <ac:chgData name="Kriti Jain" userId="3df26b54-5db6-4303-8413-8628b88e3072" providerId="ADAL" clId="{157C80EE-5C9C-4093-8D58-63B3901FE854}" dt="2020-07-01T04:40:30.872" v="986" actId="207"/>
          <ac:spMkLst>
            <pc:docMk/>
            <pc:sldMk cId="3000163168" sldId="1113"/>
            <ac:spMk id="1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2:12.783" v="1236" actId="20577"/>
        <pc:sldMkLst>
          <pc:docMk/>
          <pc:sldMk cId="949515116" sldId="1115"/>
        </pc:sldMkLst>
        <pc:spChg chg="mod">
          <ac:chgData name="Kriti Jain" userId="3df26b54-5db6-4303-8413-8628b88e3072" providerId="ADAL" clId="{157C80EE-5C9C-4093-8D58-63B3901FE854}" dt="2020-07-01T04:31:53.153" v="774" actId="33524"/>
          <ac:spMkLst>
            <pc:docMk/>
            <pc:sldMk cId="949515116" sldId="1115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2:12.783" v="1236" actId="20577"/>
          <ac:spMkLst>
            <pc:docMk/>
            <pc:sldMk cId="949515116" sldId="1115"/>
            <ac:spMk id="30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2:08.161" v="1235" actId="20577"/>
        <pc:sldMkLst>
          <pc:docMk/>
          <pc:sldMk cId="4084742150" sldId="1121"/>
        </pc:sldMkLst>
        <pc:spChg chg="mod">
          <ac:chgData name="Kriti Jain" userId="3df26b54-5db6-4303-8413-8628b88e3072" providerId="ADAL" clId="{157C80EE-5C9C-4093-8D58-63B3901FE854}" dt="2020-07-01T04:52:08.161" v="1235" actId="20577"/>
          <ac:spMkLst>
            <pc:docMk/>
            <pc:sldMk cId="4084742150" sldId="1121"/>
            <ac:spMk id="18" creationId="{00000000-0000-0000-0000-000000000000}"/>
          </ac:spMkLst>
        </pc:spChg>
      </pc:sldChg>
      <pc:sldChg chg="modSp del">
        <pc:chgData name="Kriti Jain" userId="3df26b54-5db6-4303-8413-8628b88e3072" providerId="ADAL" clId="{157C80EE-5C9C-4093-8D58-63B3901FE854}" dt="2020-07-01T04:30:36.687" v="743" actId="47"/>
        <pc:sldMkLst>
          <pc:docMk/>
          <pc:sldMk cId="963091389" sldId="1125"/>
        </pc:sldMkLst>
        <pc:spChg chg="mod">
          <ac:chgData name="Kriti Jain" userId="3df26b54-5db6-4303-8413-8628b88e3072" providerId="ADAL" clId="{157C80EE-5C9C-4093-8D58-63B3901FE854}" dt="2020-07-01T04:28:21.226" v="718" actId="20578"/>
          <ac:spMkLst>
            <pc:docMk/>
            <pc:sldMk cId="963091389" sldId="1125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32:48.851" v="794" actId="113"/>
        <pc:sldMkLst>
          <pc:docMk/>
          <pc:sldMk cId="674033153" sldId="1129"/>
        </pc:sldMkLst>
        <pc:spChg chg="mod">
          <ac:chgData name="Kriti Jain" userId="3df26b54-5db6-4303-8413-8628b88e3072" providerId="ADAL" clId="{157C80EE-5C9C-4093-8D58-63B3901FE854}" dt="2020-07-01T04:32:48.851" v="794" actId="113"/>
          <ac:spMkLst>
            <pc:docMk/>
            <pc:sldMk cId="674033153" sldId="1129"/>
            <ac:spMk id="20" creationId="{00000000-0000-0000-0000-000000000000}"/>
          </ac:spMkLst>
        </pc:spChg>
      </pc:sldChg>
      <pc:sldChg chg="modSp">
        <pc:chgData name="Kriti Jain" userId="3df26b54-5db6-4303-8413-8628b88e3072" providerId="ADAL" clId="{157C80EE-5C9C-4093-8D58-63B3901FE854}" dt="2020-07-01T04:32:10.675" v="789" actId="1037"/>
        <pc:sldMkLst>
          <pc:docMk/>
          <pc:sldMk cId="2250424855" sldId="1136"/>
        </pc:sldMkLst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16386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52:18.921" v="1237" actId="20577"/>
        <pc:sldMkLst>
          <pc:docMk/>
          <pc:sldMk cId="17185609" sldId="1141"/>
        </pc:sldMkLst>
        <pc:spChg chg="mod">
          <ac:chgData name="Kriti Jain" userId="3df26b54-5db6-4303-8413-8628b88e3072" providerId="ADAL" clId="{157C80EE-5C9C-4093-8D58-63B3901FE854}" dt="2020-07-01T04:52:18.921" v="1237" actId="20577"/>
          <ac:spMkLst>
            <pc:docMk/>
            <pc:sldMk cId="17185609" sldId="1141"/>
            <ac:spMk id="1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3:15.778" v="1243" actId="20577"/>
        <pc:sldMkLst>
          <pc:docMk/>
          <pc:sldMk cId="812106467" sldId="1143"/>
        </pc:sldMkLst>
        <pc:spChg chg="mod">
          <ac:chgData name="Kriti Jain" userId="3df26b54-5db6-4303-8413-8628b88e3072" providerId="ADAL" clId="{157C80EE-5C9C-4093-8D58-63B3901FE854}" dt="2020-07-01T04:53:06.202" v="1241" actId="20577"/>
          <ac:spMkLst>
            <pc:docMk/>
            <pc:sldMk cId="812106467" sldId="1143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3:15.778" v="1243" actId="20577"/>
          <ac:spMkLst>
            <pc:docMk/>
            <pc:sldMk cId="812106467" sldId="1143"/>
            <ac:spMk id="5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3:31.204" v="1246" actId="20577"/>
        <pc:sldMkLst>
          <pc:docMk/>
          <pc:sldMk cId="2536290881" sldId="1147"/>
        </pc:sldMkLst>
        <pc:spChg chg="mod">
          <ac:chgData name="Kriti Jain" userId="3df26b54-5db6-4303-8413-8628b88e3072" providerId="ADAL" clId="{157C80EE-5C9C-4093-8D58-63B3901FE854}" dt="2020-07-01T04:53:26.097" v="1245" actId="20577"/>
          <ac:spMkLst>
            <pc:docMk/>
            <pc:sldMk cId="2536290881" sldId="1147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3:31.204" v="1246" actId="20577"/>
          <ac:spMkLst>
            <pc:docMk/>
            <pc:sldMk cId="2536290881" sldId="1147"/>
            <ac:spMk id="15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4:01:52.468" v="134" actId="255"/>
        <pc:sldMkLst>
          <pc:docMk/>
          <pc:sldMk cId="1026030696" sldId="1174"/>
        </pc:sldMkLst>
        <pc:spChg chg="mod">
          <ac:chgData name="Kriti Jain" userId="3df26b54-5db6-4303-8413-8628b88e3072" providerId="ADAL" clId="{157C80EE-5C9C-4093-8D58-63B3901FE854}" dt="2020-07-01T04:01:08.972" v="106" actId="164"/>
          <ac:spMkLst>
            <pc:docMk/>
            <pc:sldMk cId="1026030696" sldId="1174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1:52.468" v="134" actId="255"/>
          <ac:spMkLst>
            <pc:docMk/>
            <pc:sldMk cId="1026030696" sldId="117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1:08.972" v="106" actId="164"/>
          <ac:spMkLst>
            <pc:docMk/>
            <pc:sldMk cId="1026030696" sldId="1174"/>
            <ac:spMk id="18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01:32.723" v="122" actId="207"/>
          <ac:spMkLst>
            <pc:docMk/>
            <pc:sldMk cId="1026030696" sldId="1174"/>
            <ac:spMk id="26" creationId="{F7142E65-16C3-4D21-99C7-5ED7E3F821F5}"/>
          </ac:spMkLst>
        </pc:spChg>
        <pc:grpChg chg="add mod">
          <ac:chgData name="Kriti Jain" userId="3df26b54-5db6-4303-8413-8628b88e3072" providerId="ADAL" clId="{157C80EE-5C9C-4093-8D58-63B3901FE854}" dt="2020-07-01T04:01:26.314" v="121" actId="1038"/>
          <ac:grpSpMkLst>
            <pc:docMk/>
            <pc:sldMk cId="1026030696" sldId="1174"/>
            <ac:grpSpMk id="5" creationId="{032491E0-8CA7-480F-9FAF-588E8537631A}"/>
          </ac:grpSpMkLst>
        </pc:grpChg>
      </pc:sldChg>
      <pc:sldChg chg="modSp mod">
        <pc:chgData name="Kriti Jain" userId="3df26b54-5db6-4303-8413-8628b88e3072" providerId="ADAL" clId="{157C80EE-5C9C-4093-8D58-63B3901FE854}" dt="2020-07-01T04:10:13.206" v="391" actId="1035"/>
        <pc:sldMkLst>
          <pc:docMk/>
          <pc:sldMk cId="3430663227" sldId="1193"/>
        </pc:sldMkLst>
        <pc:spChg chg="mod">
          <ac:chgData name="Kriti Jain" userId="3df26b54-5db6-4303-8413-8628b88e3072" providerId="ADAL" clId="{157C80EE-5C9C-4093-8D58-63B3901FE854}" dt="2020-07-01T04:08:45.691" v="353" actId="12789"/>
          <ac:spMkLst>
            <pc:docMk/>
            <pc:sldMk cId="3430663227" sldId="1193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9:17.862" v="363" actId="14100"/>
          <ac:spMkLst>
            <pc:docMk/>
            <pc:sldMk cId="3430663227" sldId="1193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50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08:02.483" v="340" actId="1038"/>
          <ac:grpSpMkLst>
            <pc:docMk/>
            <pc:sldMk cId="3430663227" sldId="1193"/>
            <ac:grpSpMk id="23" creationId="{00000000-0000-0000-0000-000000000000}"/>
          </ac:grpSpMkLst>
        </pc:grpChg>
        <pc:grpChg chg="mod">
          <ac:chgData name="Kriti Jain" userId="3df26b54-5db6-4303-8413-8628b88e3072" providerId="ADAL" clId="{157C80EE-5C9C-4093-8D58-63B3901FE854}" dt="2020-07-01T04:08:02.483" v="340" actId="1038"/>
          <ac:grpSpMkLst>
            <pc:docMk/>
            <pc:sldMk cId="3430663227" sldId="1193"/>
            <ac:grpSpMk id="28" creationId="{00000000-0000-0000-0000-000000000000}"/>
          </ac:grpSpMkLst>
        </pc:grp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9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08:02.483" v="340" actId="1038"/>
          <ac:cxnSpMkLst>
            <pc:docMk/>
            <pc:sldMk cId="3430663227" sldId="1193"/>
            <ac:cxnSpMk id="44" creationId="{00000000-0000-0000-0000-000000000000}"/>
          </ac:cxnSpMkLst>
        </pc:cxnChg>
      </pc:sldChg>
      <pc:sldChg chg="addSp delSp modSp mod">
        <pc:chgData name="Kriti Jain" userId="3df26b54-5db6-4303-8413-8628b88e3072" providerId="ADAL" clId="{157C80EE-5C9C-4093-8D58-63B3901FE854}" dt="2020-07-01T04:51:36.169" v="1230" actId="20577"/>
        <pc:sldMkLst>
          <pc:docMk/>
          <pc:sldMk cId="1088386555" sldId="1194"/>
        </pc:sldMkLst>
        <pc:spChg chg="mod topLvl">
          <ac:chgData name="Kriti Jain" userId="3df26b54-5db6-4303-8413-8628b88e3072" providerId="ADAL" clId="{157C80EE-5C9C-4093-8D58-63B3901FE854}" dt="2020-07-01T04:10:41.208" v="395" actId="165"/>
          <ac:spMkLst>
            <pc:docMk/>
            <pc:sldMk cId="1088386555" sldId="1194"/>
            <ac:spMk id="2" creationId="{00000000-0000-0000-0000-000000000000}"/>
          </ac:spMkLst>
        </pc:spChg>
        <pc:spChg chg="mod topLvl">
          <ac:chgData name="Kriti Jain" userId="3df26b54-5db6-4303-8413-8628b88e3072" providerId="ADAL" clId="{157C80EE-5C9C-4093-8D58-63B3901FE854}" dt="2020-07-01T04:10:41.208" v="395" actId="165"/>
          <ac:spMkLst>
            <pc:docMk/>
            <pc:sldMk cId="1088386555" sldId="1194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1:36.169" v="1230" actId="20577"/>
          <ac:spMkLst>
            <pc:docMk/>
            <pc:sldMk cId="1088386555" sldId="119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3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11:34.917" v="416" actId="1036"/>
          <ac:grpSpMkLst>
            <pc:docMk/>
            <pc:sldMk cId="1088386555" sldId="1194"/>
            <ac:grpSpMk id="5" creationId="{00000000-0000-0000-0000-000000000000}"/>
          </ac:grpSpMkLst>
        </pc:grpChg>
        <pc:grpChg chg="add del mod">
          <ac:chgData name="Kriti Jain" userId="3df26b54-5db6-4303-8413-8628b88e3072" providerId="ADAL" clId="{157C80EE-5C9C-4093-8D58-63B3901FE854}" dt="2020-07-01T04:10:41.208" v="395" actId="165"/>
          <ac:grpSpMkLst>
            <pc:docMk/>
            <pc:sldMk cId="1088386555" sldId="1194"/>
            <ac:grpSpMk id="25" creationId="{79C5F590-4C13-4C7A-9413-E072D8CB4048}"/>
          </ac:grpSpMkLst>
        </pc:grpChg>
        <pc:grpChg chg="add mod">
          <ac:chgData name="Kriti Jain" userId="3df26b54-5db6-4303-8413-8628b88e3072" providerId="ADAL" clId="{157C80EE-5C9C-4093-8D58-63B3901FE854}" dt="2020-07-01T04:11:34.917" v="416" actId="1036"/>
          <ac:grpSpMkLst>
            <pc:docMk/>
            <pc:sldMk cId="1088386555" sldId="1194"/>
            <ac:grpSpMk id="26" creationId="{9F3A0C3D-CDAD-4127-80D8-C8B147D9005C}"/>
          </ac:grpSpMkLst>
        </pc:grp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1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1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27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11:34.917" v="416" actId="1036"/>
          <ac:cxnSpMkLst>
            <pc:docMk/>
            <pc:sldMk cId="1088386555" sldId="1194"/>
            <ac:cxnSpMk id="1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1:34.917" v="416" actId="1036"/>
          <ac:cxnSpMkLst>
            <pc:docMk/>
            <pc:sldMk cId="1088386555" sldId="1194"/>
            <ac:cxnSpMk id="14" creationId="{00000000-0000-0000-0000-000000000000}"/>
          </ac:cxnSpMkLst>
        </pc:cxnChg>
      </pc:sldChg>
      <pc:sldChg chg="delSp modSp mod">
        <pc:chgData name="Kriti Jain" userId="3df26b54-5db6-4303-8413-8628b88e3072" providerId="ADAL" clId="{157C80EE-5C9C-4093-8D58-63B3901FE854}" dt="2020-07-01T04:12:46.997" v="467" actId="1037"/>
        <pc:sldMkLst>
          <pc:docMk/>
          <pc:sldMk cId="689087129" sldId="1195"/>
        </pc:sldMkLst>
        <pc:spChg chg="mod topLvl">
          <ac:chgData name="Kriti Jain" userId="3df26b54-5db6-4303-8413-8628b88e3072" providerId="ADAL" clId="{157C80EE-5C9C-4093-8D58-63B3901FE854}" dt="2020-07-01T04:12:46.997" v="467" actId="1037"/>
          <ac:spMkLst>
            <pc:docMk/>
            <pc:sldMk cId="689087129" sldId="1195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2:40.842" v="463" actId="12789"/>
          <ac:spMkLst>
            <pc:docMk/>
            <pc:sldMk cId="689087129" sldId="1195"/>
            <ac:spMk id="9" creationId="{00000000-0000-0000-0000-000000000000}"/>
          </ac:spMkLst>
        </pc:spChg>
        <pc:grpChg chg="del">
          <ac:chgData name="Kriti Jain" userId="3df26b54-5db6-4303-8413-8628b88e3072" providerId="ADAL" clId="{157C80EE-5C9C-4093-8D58-63B3901FE854}" dt="2020-07-01T04:11:55.610" v="417" actId="165"/>
          <ac:grpSpMkLst>
            <pc:docMk/>
            <pc:sldMk cId="689087129" sldId="1195"/>
            <ac:grpSpMk id="3" creationId="{00000000-0000-0000-0000-000000000000}"/>
          </ac:grpSpMkLst>
        </pc:grpChg>
        <pc:grpChg chg="mod">
          <ac:chgData name="Kriti Jain" userId="3df26b54-5db6-4303-8413-8628b88e3072" providerId="ADAL" clId="{157C80EE-5C9C-4093-8D58-63B3901FE854}" dt="2020-07-01T04:12:23.969" v="460" actId="1038"/>
          <ac:grpSpMkLst>
            <pc:docMk/>
            <pc:sldMk cId="689087129" sldId="1195"/>
            <ac:grpSpMk id="10" creationId="{00000000-0000-0000-0000-000000000000}"/>
          </ac:grpSpMkLst>
        </pc:grp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5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6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7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2:23.969" v="460" actId="1038"/>
          <ac:picMkLst>
            <pc:docMk/>
            <pc:sldMk cId="689087129" sldId="1195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2:23.969" v="460" actId="1038"/>
          <ac:picMkLst>
            <pc:docMk/>
            <pc:sldMk cId="689087129" sldId="1195"/>
            <ac:picMk id="12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4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5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6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7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53:44.165" v="1249" actId="33524"/>
        <pc:sldMkLst>
          <pc:docMk/>
          <pc:sldMk cId="2464317790" sldId="1203"/>
        </pc:sldMkLst>
        <pc:spChg chg="mod">
          <ac:chgData name="Kriti Jain" userId="3df26b54-5db6-4303-8413-8628b88e3072" providerId="ADAL" clId="{157C80EE-5C9C-4093-8D58-63B3901FE854}" dt="2020-07-01T04:53:44.165" v="1249" actId="33524"/>
          <ac:spMkLst>
            <pc:docMk/>
            <pc:sldMk cId="2464317790" sldId="1203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5:00.904" v="1136" actId="1036"/>
        <pc:sldMkLst>
          <pc:docMk/>
          <pc:sldMk cId="2263860510" sldId="1216"/>
        </pc:sldMkLst>
        <pc:spChg chg="mod">
          <ac:chgData name="Kriti Jain" userId="3df26b54-5db6-4303-8413-8628b88e3072" providerId="ADAL" clId="{157C80EE-5C9C-4093-8D58-63B3901FE854}" dt="2020-07-01T04:45:00.904" v="1136" actId="1036"/>
          <ac:spMkLst>
            <pc:docMk/>
            <pc:sldMk cId="2263860510" sldId="1216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1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5:00.904" v="1136" actId="1036"/>
          <ac:spMkLst>
            <pc:docMk/>
            <pc:sldMk cId="2263860510" sldId="1216"/>
            <ac:spMk id="48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2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2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3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2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21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36:22.608" v="898" actId="1038"/>
        <pc:sldMkLst>
          <pc:docMk/>
          <pc:sldMk cId="2388107761" sldId="1230"/>
        </pc:sldMkLst>
        <pc:spChg chg="mod">
          <ac:chgData name="Kriti Jain" userId="3df26b54-5db6-4303-8413-8628b88e3072" providerId="ADAL" clId="{157C80EE-5C9C-4093-8D58-63B3901FE854}" dt="2020-07-01T04:35:26.781" v="844" actId="12788"/>
          <ac:spMkLst>
            <pc:docMk/>
            <pc:sldMk cId="2388107761" sldId="1230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6:16.628" v="879" actId="1038"/>
          <ac:spMkLst>
            <pc:docMk/>
            <pc:sldMk cId="2388107761" sldId="1230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5:30.218" v="845" actId="12788"/>
          <ac:spMkLst>
            <pc:docMk/>
            <pc:sldMk cId="2388107761" sldId="1230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6:22.608" v="898" actId="1038"/>
          <ac:spMkLst>
            <pc:docMk/>
            <pc:sldMk cId="2388107761" sldId="1230"/>
            <ac:spMk id="40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35:26.781" v="844" actId="12788"/>
          <ac:picMkLst>
            <pc:docMk/>
            <pc:sldMk cId="2388107761" sldId="1230"/>
            <ac:picMk id="1843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5:30.218" v="845" actId="12788"/>
          <ac:picMkLst>
            <pc:docMk/>
            <pc:sldMk cId="2388107761" sldId="1230"/>
            <ac:picMk id="18438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39:58.187" v="985" actId="554"/>
        <pc:sldMkLst>
          <pc:docMk/>
          <pc:sldMk cId="3948349437" sldId="1231"/>
        </pc:sldMkLst>
        <pc:spChg chg="mod">
          <ac:chgData name="Kriti Jain" userId="3df26b54-5db6-4303-8413-8628b88e3072" providerId="ADAL" clId="{157C80EE-5C9C-4093-8D58-63B3901FE854}" dt="2020-07-01T04:39:58.187" v="985" actId="554"/>
          <ac:spMkLst>
            <pc:docMk/>
            <pc:sldMk cId="3948349437" sldId="1231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58.187" v="985" actId="554"/>
          <ac:spMkLst>
            <pc:docMk/>
            <pc:sldMk cId="3948349437" sldId="1231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4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2:57.539" v="1035" actId="1035"/>
        <pc:sldMkLst>
          <pc:docMk/>
          <pc:sldMk cId="369220670" sldId="1234"/>
        </pc:sldMkLst>
        <pc:spChg chg="mod">
          <ac:chgData name="Kriti Jain" userId="3df26b54-5db6-4303-8413-8628b88e3072" providerId="ADAL" clId="{157C80EE-5C9C-4093-8D58-63B3901FE854}" dt="2020-07-01T04:42:57.539" v="1035" actId="1035"/>
          <ac:spMkLst>
            <pc:docMk/>
            <pc:sldMk cId="369220670" sldId="1234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2:39.608" v="1023" actId="1036"/>
          <ac:spMkLst>
            <pc:docMk/>
            <pc:sldMk cId="369220670" sldId="123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2:00.455" v="1005" actId="1037"/>
          <ac:spMkLst>
            <pc:docMk/>
            <pc:sldMk cId="369220670" sldId="1234"/>
            <ac:spMk id="6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05:43.159" v="268" actId="1037"/>
        <pc:sldMkLst>
          <pc:docMk/>
          <pc:sldMk cId="2794883369" sldId="1236"/>
        </pc:sldMkLst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17.645" v="248" actId="1035"/>
          <ac:spMkLst>
            <pc:docMk/>
            <pc:sldMk cId="2794883369" sldId="1236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17.645" v="248" actId="1035"/>
          <ac:spMkLst>
            <pc:docMk/>
            <pc:sldMk cId="2794883369" sldId="1236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28.699" v="249" actId="207"/>
          <ac:spMkLst>
            <pc:docMk/>
            <pc:sldMk cId="2794883369" sldId="1236"/>
            <ac:spMk id="28" creationId="{D53FA4EF-37C3-4FF0-8CCA-0FAC284F4D8E}"/>
          </ac:spMkLst>
        </pc:sp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1506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1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2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5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57:16.635" v="1269" actId="1038"/>
        <pc:sldMkLst>
          <pc:docMk/>
          <pc:sldMk cId="4144205799" sldId="1237"/>
        </pc:sldMkLst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51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5:03:47.811" v="1381" actId="12"/>
        <pc:sldMkLst>
          <pc:docMk/>
          <pc:sldMk cId="2991960140" sldId="1238"/>
        </pc:sldMkLst>
        <pc:spChg chg="mod">
          <ac:chgData name="Kriti Jain" userId="3df26b54-5db6-4303-8413-8628b88e3072" providerId="ADAL" clId="{157C80EE-5C9C-4093-8D58-63B3901FE854}" dt="2020-07-01T04:52:22.731" v="1238" actId="20577"/>
          <ac:spMkLst>
            <pc:docMk/>
            <pc:sldMk cId="2991960140" sldId="1238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45.308" v="1380" actId="12"/>
          <ac:spMkLst>
            <pc:docMk/>
            <pc:sldMk cId="2991960140" sldId="1238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47.811" v="1381" actId="12"/>
          <ac:spMkLst>
            <pc:docMk/>
            <pc:sldMk cId="2991960140" sldId="1238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9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34:49.018" v="836" actId="12788"/>
          <ac:spMkLst>
            <pc:docMk/>
            <pc:sldMk cId="2991960140" sldId="1238"/>
            <ac:spMk id="48" creationId="{26B937E0-2996-4174-96FD-C0110486893E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5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6:03.893" v="1168" actId="1035"/>
        <pc:sldMkLst>
          <pc:docMk/>
          <pc:sldMk cId="517505132" sldId="1240"/>
        </pc:sldMkLst>
        <pc:spChg chg="mod">
          <ac:chgData name="Kriti Jain" userId="3df26b54-5db6-4303-8413-8628b88e3072" providerId="ADAL" clId="{157C80EE-5C9C-4093-8D58-63B3901FE854}" dt="2020-07-01T04:45:50.214" v="1162" actId="1037"/>
          <ac:spMkLst>
            <pc:docMk/>
            <pc:sldMk cId="517505132" sldId="1240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5:50.214" v="1162" actId="1037"/>
          <ac:spMkLst>
            <pc:docMk/>
            <pc:sldMk cId="517505132" sldId="1240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6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61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4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4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4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4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2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5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9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52:57.806" v="1240" actId="33524"/>
        <pc:sldMkLst>
          <pc:docMk/>
          <pc:sldMk cId="1589572635" sldId="1241"/>
        </pc:sldMkLst>
        <pc:spChg chg="mod">
          <ac:chgData name="Kriti Jain" userId="3df26b54-5db6-4303-8413-8628b88e3072" providerId="ADAL" clId="{157C80EE-5C9C-4093-8D58-63B3901FE854}" dt="2020-07-01T04:47:15.091" v="1209" actId="12788"/>
          <ac:spMkLst>
            <pc:docMk/>
            <pc:sldMk cId="1589572635" sldId="1241"/>
            <ac:spMk id="2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7:15.091" v="1209" actId="12788"/>
          <ac:spMkLst>
            <pc:docMk/>
            <pc:sldMk cId="1589572635" sldId="1241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7:02.635" v="1208" actId="1037"/>
          <ac:spMkLst>
            <pc:docMk/>
            <pc:sldMk cId="1589572635" sldId="1241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2:57.806" v="1240" actId="33524"/>
          <ac:spMkLst>
            <pc:docMk/>
            <pc:sldMk cId="1589572635" sldId="1241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4" creationId="{00000000-0000-0000-0000-000000000000}"/>
          </ac:spMkLst>
        </pc:sp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4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41" creationId="{00000000-0000-0000-0000-000000000000}"/>
          </ac:cxnSpMkLst>
        </pc:cxnChg>
      </pc:sldChg>
      <pc:sldChg chg="del">
        <pc:chgData name="Kriti Jain" userId="3df26b54-5db6-4303-8413-8628b88e3072" providerId="ADAL" clId="{157C80EE-5C9C-4093-8D58-63B3901FE854}" dt="2020-07-01T04:26:00.204" v="709" actId="47"/>
        <pc:sldMkLst>
          <pc:docMk/>
          <pc:sldMk cId="848252171" sldId="1245"/>
        </pc:sldMkLst>
      </pc:sldChg>
      <pc:sldChg chg="modSp mod">
        <pc:chgData name="Kriti Jain" userId="3df26b54-5db6-4303-8413-8628b88e3072" providerId="ADAL" clId="{157C80EE-5C9C-4093-8D58-63B3901FE854}" dt="2020-07-01T05:02:34.988" v="1298" actId="113"/>
        <pc:sldMkLst>
          <pc:docMk/>
          <pc:sldMk cId="346905799" sldId="1248"/>
        </pc:sldMkLst>
        <pc:spChg chg="mod">
          <ac:chgData name="Kriti Jain" userId="3df26b54-5db6-4303-8413-8628b88e3072" providerId="ADAL" clId="{157C80EE-5C9C-4093-8D58-63B3901FE854}" dt="2020-07-01T05:02:34.988" v="1298" actId="113"/>
          <ac:spMkLst>
            <pc:docMk/>
            <pc:sldMk cId="346905799" sldId="1248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3:52.048" v="801" actId="12789"/>
          <ac:spMkLst>
            <pc:docMk/>
            <pc:sldMk cId="346905799" sldId="1248"/>
            <ac:spMk id="5" creationId="{00000000-0000-0000-0000-000000000000}"/>
          </ac:spMkLst>
        </pc:spChg>
      </pc:sldChg>
      <pc:sldChg chg="del">
        <pc:chgData name="Kriti Jain" userId="3df26b54-5db6-4303-8413-8628b88e3072" providerId="ADAL" clId="{157C80EE-5C9C-4093-8D58-63B3901FE854}" dt="2020-07-01T04:07:07.124" v="298" actId="47"/>
        <pc:sldMkLst>
          <pc:docMk/>
          <pc:sldMk cId="3784701673" sldId="1259"/>
        </pc:sldMkLst>
      </pc:sldChg>
      <pc:sldChg chg="modSp mod">
        <pc:chgData name="Kriti Jain" userId="3df26b54-5db6-4303-8413-8628b88e3072" providerId="ADAL" clId="{157C80EE-5C9C-4093-8D58-63B3901FE854}" dt="2020-07-01T05:00:52.136" v="1291" actId="20577"/>
        <pc:sldMkLst>
          <pc:docMk/>
          <pc:sldMk cId="4096509615" sldId="1264"/>
        </pc:sldMkLst>
        <pc:spChg chg="mod">
          <ac:chgData name="Kriti Jain" userId="3df26b54-5db6-4303-8413-8628b88e3072" providerId="ADAL" clId="{157C80EE-5C9C-4093-8D58-63B3901FE854}" dt="2020-07-01T05:00:52.136" v="1291" actId="20577"/>
          <ac:spMkLst>
            <pc:docMk/>
            <pc:sldMk cId="4096509615" sldId="1264"/>
            <ac:spMk id="2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1:10.915" v="1293" actId="14100"/>
        <pc:sldMkLst>
          <pc:docMk/>
          <pc:sldMk cId="2733479873" sldId="1265"/>
        </pc:sldMkLst>
        <pc:spChg chg="mod">
          <ac:chgData name="Kriti Jain" userId="3df26b54-5db6-4303-8413-8628b88e3072" providerId="ADAL" clId="{157C80EE-5C9C-4093-8D58-63B3901FE854}" dt="2020-07-01T04:21:38.200" v="630" actId="12789"/>
          <ac:spMkLst>
            <pc:docMk/>
            <pc:sldMk cId="2733479873" sldId="1265"/>
            <ac:spMk id="6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20.920" v="629" actId="2711"/>
          <ac:spMkLst>
            <pc:docMk/>
            <pc:sldMk cId="2733479873" sldId="1265"/>
            <ac:spMk id="7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20.920" v="629" actId="2711"/>
          <ac:spMkLst>
            <pc:docMk/>
            <pc:sldMk cId="2733479873" sldId="1265"/>
            <ac:spMk id="7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1:10.915" v="1293" actId="14100"/>
          <ac:spMkLst>
            <pc:docMk/>
            <pc:sldMk cId="2733479873" sldId="1265"/>
            <ac:spMk id="7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2:04.975" v="632" actId="12"/>
        <pc:sldMkLst>
          <pc:docMk/>
          <pc:sldMk cId="669247469" sldId="1267"/>
        </pc:sldMkLst>
        <pc:spChg chg="mod">
          <ac:chgData name="Kriti Jain" userId="3df26b54-5db6-4303-8413-8628b88e3072" providerId="ADAL" clId="{157C80EE-5C9C-4093-8D58-63B3901FE854}" dt="2020-07-01T04:21:53.497" v="631" actId="2711"/>
          <ac:spMkLst>
            <pc:docMk/>
            <pc:sldMk cId="669247469" sldId="1267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2:04.975" v="632" actId="12"/>
          <ac:spMkLst>
            <pc:docMk/>
            <pc:sldMk cId="669247469" sldId="1267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53.497" v="631" actId="2711"/>
          <ac:spMkLst>
            <pc:docMk/>
            <pc:sldMk cId="669247469" sldId="1267"/>
            <ac:spMk id="2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2:46.072" v="634" actId="2711"/>
        <pc:sldMkLst>
          <pc:docMk/>
          <pc:sldMk cId="2400889381" sldId="1272"/>
        </pc:sldMkLst>
        <pc:spChg chg="mod">
          <ac:chgData name="Kriti Jain" userId="3df26b54-5db6-4303-8413-8628b88e3072" providerId="ADAL" clId="{157C80EE-5C9C-4093-8D58-63B3901FE854}" dt="2020-07-01T04:22:46.072" v="634" actId="2711"/>
          <ac:spMkLst>
            <pc:docMk/>
            <pc:sldMk cId="2400889381" sldId="1272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2:17.588" v="633" actId="14100"/>
          <ac:spMkLst>
            <pc:docMk/>
            <pc:sldMk cId="2400889381" sldId="1272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3:25.802" v="658" actId="2711"/>
        <pc:sldMkLst>
          <pc:docMk/>
          <pc:sldMk cId="1472531505" sldId="1273"/>
        </pc:sldMkLst>
        <pc:spChg chg="mod">
          <ac:chgData name="Kriti Jain" userId="3df26b54-5db6-4303-8413-8628b88e3072" providerId="ADAL" clId="{157C80EE-5C9C-4093-8D58-63B3901FE854}" dt="2020-07-01T04:23:12.732" v="637" actId="14100"/>
          <ac:spMkLst>
            <pc:docMk/>
            <pc:sldMk cId="1472531505" sldId="1273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5:09.870" v="1257" actId="113"/>
        <pc:sldMkLst>
          <pc:docMk/>
          <pc:sldMk cId="3690639528" sldId="1276"/>
        </pc:sldMkLst>
        <pc:spChg chg="mod">
          <ac:chgData name="Kriti Jain" userId="3df26b54-5db6-4303-8413-8628b88e3072" providerId="ADAL" clId="{157C80EE-5C9C-4093-8D58-63B3901FE854}" dt="2020-07-01T04:55:09.870" v="1257" actId="113"/>
          <ac:spMkLst>
            <pc:docMk/>
            <pc:sldMk cId="3690639528" sldId="1276"/>
            <ac:spMk id="26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00.308" v="1221" actId="20577"/>
        <pc:sldMkLst>
          <pc:docMk/>
          <pc:sldMk cId="1914409278" sldId="1277"/>
        </pc:sldMkLst>
        <pc:spChg chg="mod">
          <ac:chgData name="Kriti Jain" userId="3df26b54-5db6-4303-8413-8628b88e3072" providerId="ADAL" clId="{157C80EE-5C9C-4093-8D58-63B3901FE854}" dt="2020-07-01T04:51:00.308" v="1221" actId="20577"/>
          <ac:spMkLst>
            <pc:docMk/>
            <pc:sldMk cId="1914409278" sldId="1277"/>
            <ac:spMk id="9" creationId="{00000000-0000-0000-0000-000000000000}"/>
          </ac:spMkLst>
        </pc:spChg>
      </pc:sldChg>
      <pc:sldChg chg="del">
        <pc:chgData name="Kriti Jain" userId="3df26b54-5db6-4303-8413-8628b88e3072" providerId="ADAL" clId="{157C80EE-5C9C-4093-8D58-63B3901FE854}" dt="2020-07-01T04:21:04.424" v="628" actId="47"/>
        <pc:sldMkLst>
          <pc:docMk/>
          <pc:sldMk cId="88865518" sldId="1288"/>
        </pc:sldMkLst>
      </pc:sldChg>
      <pc:sldChg chg="del">
        <pc:chgData name="Kriti Jain" userId="3df26b54-5db6-4303-8413-8628b88e3072" providerId="ADAL" clId="{157C80EE-5C9C-4093-8D58-63B3901FE854}" dt="2020-07-01T04:00:04.392" v="89" actId="47"/>
        <pc:sldMkLst>
          <pc:docMk/>
          <pc:sldMk cId="3413348991" sldId="1292"/>
        </pc:sldMkLst>
      </pc:sldChg>
      <pc:sldChg chg="modSp mod">
        <pc:chgData name="Kriti Jain" userId="3df26b54-5db6-4303-8413-8628b88e3072" providerId="ADAL" clId="{157C80EE-5C9C-4093-8D58-63B3901FE854}" dt="2020-07-01T04:51:07.046" v="1224" actId="20577"/>
        <pc:sldMkLst>
          <pc:docMk/>
          <pc:sldMk cId="1216689640" sldId="1294"/>
        </pc:sldMkLst>
        <pc:graphicFrameChg chg="modGraphic">
          <ac:chgData name="Kriti Jain" userId="3df26b54-5db6-4303-8413-8628b88e3072" providerId="ADAL" clId="{157C80EE-5C9C-4093-8D58-63B3901FE854}" dt="2020-07-01T04:51:07.046" v="1224" actId="20577"/>
          <ac:graphicFrameMkLst>
            <pc:docMk/>
            <pc:sldMk cId="1216689640" sldId="1294"/>
            <ac:graphicFrameMk id="4" creationId="{00000000-0000-0000-0000-000000000000}"/>
          </ac:graphicFrameMkLst>
        </pc:graphicFrameChg>
      </pc:sldChg>
      <pc:sldChg chg="del">
        <pc:chgData name="Kriti Jain" userId="3df26b54-5db6-4303-8413-8628b88e3072" providerId="ADAL" clId="{157C80EE-5C9C-4093-8D58-63B3901FE854}" dt="2020-07-01T04:23:55.137" v="661" actId="47"/>
        <pc:sldMkLst>
          <pc:docMk/>
          <pc:sldMk cId="3872280438" sldId="1299"/>
        </pc:sldMkLst>
      </pc:sldChg>
      <pc:sldChg chg="modSp mod">
        <pc:chgData name="Kriti Jain" userId="3df26b54-5db6-4303-8413-8628b88e3072" providerId="ADAL" clId="{157C80EE-5C9C-4093-8D58-63B3901FE854}" dt="2020-07-01T05:06:26.218" v="1385" actId="20577"/>
        <pc:sldMkLst>
          <pc:docMk/>
          <pc:sldMk cId="613173681" sldId="1301"/>
        </pc:sldMkLst>
        <pc:spChg chg="mod">
          <ac:chgData name="Kriti Jain" userId="3df26b54-5db6-4303-8413-8628b88e3072" providerId="ADAL" clId="{157C80EE-5C9C-4093-8D58-63B3901FE854}" dt="2020-07-01T05:06:26.218" v="1385" actId="20577"/>
          <ac:spMkLst>
            <pc:docMk/>
            <pc:sldMk cId="613173681" sldId="1301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53.354" v="1232" actId="20577"/>
        <pc:sldMkLst>
          <pc:docMk/>
          <pc:sldMk cId="3404736699" sldId="1302"/>
        </pc:sldMkLst>
        <pc:spChg chg="mod">
          <ac:chgData name="Kriti Jain" userId="3df26b54-5db6-4303-8413-8628b88e3072" providerId="ADAL" clId="{157C80EE-5C9C-4093-8D58-63B3901FE854}" dt="2020-07-01T04:25:22.456" v="704" actId="12788"/>
          <ac:spMkLst>
            <pc:docMk/>
            <pc:sldMk cId="3404736699" sldId="1302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12.303" v="703" actId="552"/>
          <ac:spMkLst>
            <pc:docMk/>
            <pc:sldMk cId="3404736699" sldId="1302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12.303" v="703" actId="552"/>
          <ac:spMkLst>
            <pc:docMk/>
            <pc:sldMk cId="3404736699" sldId="1302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22.456" v="704" actId="12788"/>
          <ac:spMkLst>
            <pc:docMk/>
            <pc:sldMk cId="3404736699" sldId="1302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1:53.354" v="1232" actId="20577"/>
          <ac:spMkLst>
            <pc:docMk/>
            <pc:sldMk cId="3404736699" sldId="1302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9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24:39.964" v="699" actId="1038"/>
          <ac:grpSpMkLst>
            <pc:docMk/>
            <pc:sldMk cId="3404736699" sldId="1302"/>
            <ac:grpSpMk id="41" creationId="{00000000-0000-0000-0000-000000000000}"/>
          </ac:grpSpMkLst>
        </pc:grp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30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5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5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31:36.681" v="773" actId="1038"/>
        <pc:sldMkLst>
          <pc:docMk/>
          <pc:sldMk cId="2183878106" sldId="1303"/>
        </pc:sldMkLst>
        <pc:spChg chg="mod">
          <ac:chgData name="Kriti Jain" userId="3df26b54-5db6-4303-8413-8628b88e3072" providerId="ADAL" clId="{157C80EE-5C9C-4093-8D58-63B3901FE854}" dt="2020-07-01T04:31:36.681" v="773" actId="1038"/>
          <ac:spMkLst>
            <pc:docMk/>
            <pc:sldMk cId="2183878106" sldId="1303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7:13.382" v="713" actId="12788"/>
        <pc:sldMkLst>
          <pc:docMk/>
          <pc:sldMk cId="4111657953" sldId="1305"/>
        </pc:sldMkLst>
        <pc:spChg chg="mod">
          <ac:chgData name="Kriti Jain" userId="3df26b54-5db6-4303-8413-8628b88e3072" providerId="ADAL" clId="{157C80EE-5C9C-4093-8D58-63B3901FE854}" dt="2020-07-01T04:27:02.836" v="712" actId="114"/>
          <ac:spMkLst>
            <pc:docMk/>
            <pc:sldMk cId="4111657953" sldId="1305"/>
            <ac:spMk id="3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27:13.382" v="713" actId="12788"/>
          <ac:picMkLst>
            <pc:docMk/>
            <pc:sldMk cId="4111657953" sldId="1305"/>
            <ac:picMk id="13314" creationId="{00000000-0000-0000-0000-000000000000}"/>
          </ac:picMkLst>
        </pc:picChg>
      </pc:sldChg>
      <pc:sldChg chg="addSp modSp mod">
        <pc:chgData name="Kriti Jain" userId="3df26b54-5db6-4303-8413-8628b88e3072" providerId="ADAL" clId="{157C80EE-5C9C-4093-8D58-63B3901FE854}" dt="2020-07-01T04:37:25.313" v="914" actId="122"/>
        <pc:sldMkLst>
          <pc:docMk/>
          <pc:sldMk cId="1737789449" sldId="1307"/>
        </pc:sldMkLst>
        <pc:spChg chg="mod">
          <ac:chgData name="Kriti Jain" userId="3df26b54-5db6-4303-8413-8628b88e3072" providerId="ADAL" clId="{157C80EE-5C9C-4093-8D58-63B3901FE854}" dt="2020-07-01T04:37:05.183" v="911" actId="1038"/>
          <ac:spMkLst>
            <pc:docMk/>
            <pc:sldMk cId="1737789449" sldId="1307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7:25.313" v="914" actId="122"/>
          <ac:spMkLst>
            <pc:docMk/>
            <pc:sldMk cId="1737789449" sldId="1307"/>
            <ac:spMk id="5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36:58.028" v="904" actId="12789"/>
          <ac:spMkLst>
            <pc:docMk/>
            <pc:sldMk cId="1737789449" sldId="1307"/>
            <ac:spMk id="7" creationId="{51F0A15E-AC02-44F5-AB4A-C39A7C022F23}"/>
          </ac:spMkLst>
        </pc:spChg>
        <pc:picChg chg="mod">
          <ac:chgData name="Kriti Jain" userId="3df26b54-5db6-4303-8413-8628b88e3072" providerId="ADAL" clId="{157C80EE-5C9C-4093-8D58-63B3901FE854}" dt="2020-07-01T04:37:20.779" v="913" actId="12788"/>
          <ac:picMkLst>
            <pc:docMk/>
            <pc:sldMk cId="1737789449" sldId="1307"/>
            <ac:picMk id="19458" creationId="{00000000-0000-0000-0000-000000000000}"/>
          </ac:picMkLst>
        </pc:picChg>
      </pc:sldChg>
      <pc:sldChg chg="addSp modSp mod">
        <pc:chgData name="Kriti Jain" userId="3df26b54-5db6-4303-8413-8628b88e3072" providerId="ADAL" clId="{157C80EE-5C9C-4093-8D58-63B3901FE854}" dt="2020-07-01T04:06:28.676" v="271" actId="12789"/>
        <pc:sldMkLst>
          <pc:docMk/>
          <pc:sldMk cId="780480319" sldId="1308"/>
        </pc:sldMkLst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23" creationId="{4678B1FD-57DA-4E2D-B367-D75F9B3C916A}"/>
          </ac:spMkLst>
        </pc:spChg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31" creationId="{00000000-0000-0000-0000-000000000000}"/>
          </ac:spMkLst>
        </pc:spChg>
        <pc:grpChg chg="add mod">
          <ac:chgData name="Kriti Jain" userId="3df26b54-5db6-4303-8413-8628b88e3072" providerId="ADAL" clId="{157C80EE-5C9C-4093-8D58-63B3901FE854}" dt="2020-07-01T04:06:28.676" v="271" actId="12789"/>
          <ac:grpSpMkLst>
            <pc:docMk/>
            <pc:sldMk cId="780480319" sldId="1308"/>
            <ac:grpSpMk id="5" creationId="{6AE45FBD-9F93-42F9-8C27-21A13A626F39}"/>
          </ac:grpSpMkLst>
        </pc:grpChg>
      </pc:sldChg>
      <pc:sldChg chg="modSp mod">
        <pc:chgData name="Kriti Jain" userId="3df26b54-5db6-4303-8413-8628b88e3072" providerId="ADAL" clId="{157C80EE-5C9C-4093-8D58-63B3901FE854}" dt="2020-07-01T04:50:55.593" v="1220" actId="20577"/>
        <pc:sldMkLst>
          <pc:docMk/>
          <pc:sldMk cId="1474700180" sldId="1310"/>
        </pc:sldMkLst>
        <pc:spChg chg="mod">
          <ac:chgData name="Kriti Jain" userId="3df26b54-5db6-4303-8413-8628b88e3072" providerId="ADAL" clId="{157C80EE-5C9C-4093-8D58-63B3901FE854}" dt="2020-07-01T04:50:55.593" v="1220" actId="20577"/>
          <ac:spMkLst>
            <pc:docMk/>
            <pc:sldMk cId="1474700180" sldId="1310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6:31.902" v="1258" actId="207"/>
        <pc:sldMkLst>
          <pc:docMk/>
          <pc:sldMk cId="4171238041" sldId="1317"/>
        </pc:sldMkLst>
        <pc:spChg chg="mod">
          <ac:chgData name="Kriti Jain" userId="3df26b54-5db6-4303-8413-8628b88e3072" providerId="ADAL" clId="{157C80EE-5C9C-4093-8D58-63B3901FE854}" dt="2020-07-01T04:04:35.675" v="238" actId="1038"/>
          <ac:spMkLst>
            <pc:docMk/>
            <pc:sldMk cId="4171238041" sldId="1317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4:35.675" v="238" actId="1038"/>
          <ac:spMkLst>
            <pc:docMk/>
            <pc:sldMk cId="4171238041" sldId="1317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6:31.902" v="1258" actId="207"/>
          <ac:spMkLst>
            <pc:docMk/>
            <pc:sldMk cId="4171238041" sldId="1317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0:45.281" v="1219"/>
        <pc:sldMkLst>
          <pc:docMk/>
          <pc:sldMk cId="2328047402" sldId="1361"/>
        </pc:sldMkLst>
        <pc:spChg chg="mod">
          <ac:chgData name="Kriti Jain" userId="3df26b54-5db6-4303-8413-8628b88e3072" providerId="ADAL" clId="{157C80EE-5C9C-4093-8D58-63B3901FE854}" dt="2020-07-01T04:50:45.281" v="1219"/>
          <ac:spMkLst>
            <pc:docMk/>
            <pc:sldMk cId="2328047402" sldId="1361"/>
            <ac:spMk id="7" creationId="{0910278D-CBFB-4784-A602-FCB95B66C174}"/>
          </ac:spMkLst>
        </pc:spChg>
      </pc:sldChg>
      <pc:sldChg chg="modSp">
        <pc:chgData name="Kriti Jain" userId="3df26b54-5db6-4303-8413-8628b88e3072" providerId="ADAL" clId="{157C80EE-5C9C-4093-8D58-63B3901FE854}" dt="2020-07-01T05:04:48.350" v="1382"/>
        <pc:sldMkLst>
          <pc:docMk/>
          <pc:sldMk cId="2959970035" sldId="1363"/>
        </pc:sldMkLst>
        <pc:spChg chg="mod">
          <ac:chgData name="Kriti Jain" userId="3df26b54-5db6-4303-8413-8628b88e3072" providerId="ADAL" clId="{157C80EE-5C9C-4093-8D58-63B3901FE854}" dt="2020-07-01T05:04:48.350" v="1382"/>
          <ac:spMkLst>
            <pc:docMk/>
            <pc:sldMk cId="2959970035" sldId="1363"/>
            <ac:spMk id="3" creationId="{00000000-0000-0000-0000-000000000000}"/>
          </ac:spMkLst>
        </pc:spChg>
      </pc:sldChg>
      <pc:sldChg chg="addSp delSp modSp add mod">
        <pc:chgData name="Kriti Jain" userId="3df26b54-5db6-4303-8413-8628b88e3072" providerId="ADAL" clId="{157C80EE-5C9C-4093-8D58-63B3901FE854}" dt="2020-07-01T03:59:37.272" v="88" actId="12789"/>
        <pc:sldMkLst>
          <pc:docMk/>
          <pc:sldMk cId="3754652723" sldId="1367"/>
        </pc:sldMkLst>
        <pc:spChg chg="del">
          <ac:chgData name="Kriti Jain" userId="3df26b54-5db6-4303-8413-8628b88e3072" providerId="ADAL" clId="{157C80EE-5C9C-4093-8D58-63B3901FE854}" dt="2020-07-01T03:55:58.689" v="2" actId="478"/>
          <ac:spMkLst>
            <pc:docMk/>
            <pc:sldMk cId="3754652723" sldId="1367"/>
            <ac:spMk id="4" creationId="{00000000-0000-0000-0000-000000000000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6" creationId="{00000000-0000-0000-0000-000000000000}"/>
          </ac:spMkLst>
        </pc:spChg>
        <pc:spChg chg="add mod topLvl">
          <ac:chgData name="Kriti Jain" userId="3df26b54-5db6-4303-8413-8628b88e3072" providerId="ADAL" clId="{157C80EE-5C9C-4093-8D58-63B3901FE854}" dt="2020-07-01T03:59:19.380" v="83" actId="12789"/>
          <ac:spMkLst>
            <pc:docMk/>
            <pc:sldMk cId="3754652723" sldId="1367"/>
            <ac:spMk id="7" creationId="{04FEBCA5-39B6-49BF-AB18-EA34EB3753CD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8" creationId="{00000000-0000-0000-0000-000000000000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9" creationId="{00000000-0000-0000-0000-000000000000}"/>
          </ac:spMkLst>
        </pc:spChg>
        <pc:spChg chg="add mod topLvl">
          <ac:chgData name="Kriti Jain" userId="3df26b54-5db6-4303-8413-8628b88e3072" providerId="ADAL" clId="{157C80EE-5C9C-4093-8D58-63B3901FE854}" dt="2020-07-01T03:59:22.684" v="84" actId="12789"/>
          <ac:spMkLst>
            <pc:docMk/>
            <pc:sldMk cId="3754652723" sldId="1367"/>
            <ac:spMk id="10" creationId="{8D663BE3-F028-459A-AB1B-750E1CA0F009}"/>
          </ac:spMkLst>
        </pc:spChg>
        <pc:spChg chg="add mod topLvl">
          <ac:chgData name="Kriti Jain" userId="3df26b54-5db6-4303-8413-8628b88e3072" providerId="ADAL" clId="{157C80EE-5C9C-4093-8D58-63B3901FE854}" dt="2020-07-01T03:59:25.764" v="85" actId="12789"/>
          <ac:spMkLst>
            <pc:docMk/>
            <pc:sldMk cId="3754652723" sldId="1367"/>
            <ac:spMk id="11" creationId="{D3F0FB72-D577-4665-91E6-767F2EF6DC44}"/>
          </ac:spMkLst>
        </pc:spChg>
        <pc:spChg chg="add mod topLvl">
          <ac:chgData name="Kriti Jain" userId="3df26b54-5db6-4303-8413-8628b88e3072" providerId="ADAL" clId="{157C80EE-5C9C-4093-8D58-63B3901FE854}" dt="2020-07-01T03:59:28.308" v="86" actId="12789"/>
          <ac:spMkLst>
            <pc:docMk/>
            <pc:sldMk cId="3754652723" sldId="1367"/>
            <ac:spMk id="12" creationId="{1ACBC2E3-5CE5-4B72-B587-71B23078CAD2}"/>
          </ac:spMkLst>
        </pc:spChg>
        <pc:spChg chg="add mod topLvl">
          <ac:chgData name="Kriti Jain" userId="3df26b54-5db6-4303-8413-8628b88e3072" providerId="ADAL" clId="{157C80EE-5C9C-4093-8D58-63B3901FE854}" dt="2020-07-01T03:59:34.397" v="87" actId="12789"/>
          <ac:spMkLst>
            <pc:docMk/>
            <pc:sldMk cId="3754652723" sldId="1367"/>
            <ac:spMk id="17" creationId="{56BB9572-86E6-4503-82DA-D47CE2D97D29}"/>
          </ac:spMkLst>
        </pc:spChg>
        <pc:spChg chg="add mod topLvl">
          <ac:chgData name="Kriti Jain" userId="3df26b54-5db6-4303-8413-8628b88e3072" providerId="ADAL" clId="{157C80EE-5C9C-4093-8D58-63B3901FE854}" dt="2020-07-01T03:59:37.272" v="88" actId="12789"/>
          <ac:spMkLst>
            <pc:docMk/>
            <pc:sldMk cId="3754652723" sldId="1367"/>
            <ac:spMk id="18" creationId="{B9337893-1EA5-4B9E-B134-989CD621E9A7}"/>
          </ac:spMkLst>
        </pc:spChg>
        <pc:spChg chg="add mod topLvl">
          <ac:chgData name="Kriti Jain" userId="3df26b54-5db6-4303-8413-8628b88e3072" providerId="ADAL" clId="{157C80EE-5C9C-4093-8D58-63B3901FE854}" dt="2020-07-01T03:59:19.380" v="83" actId="12789"/>
          <ac:spMkLst>
            <pc:docMk/>
            <pc:sldMk cId="3754652723" sldId="1367"/>
            <ac:spMk id="22" creationId="{51A0825D-AE2B-4EE8-82AA-227DDC20C8D1}"/>
          </ac:spMkLst>
        </pc:spChg>
        <pc:spChg chg="add mod topLvl">
          <ac:chgData name="Kriti Jain" userId="3df26b54-5db6-4303-8413-8628b88e3072" providerId="ADAL" clId="{157C80EE-5C9C-4093-8D58-63B3901FE854}" dt="2020-07-01T03:59:22.684" v="84" actId="12789"/>
          <ac:spMkLst>
            <pc:docMk/>
            <pc:sldMk cId="3754652723" sldId="1367"/>
            <ac:spMk id="23" creationId="{DED0F2D0-98C8-4352-AA46-444E6FC5A9A8}"/>
          </ac:spMkLst>
        </pc:spChg>
        <pc:spChg chg="add mod topLvl">
          <ac:chgData name="Kriti Jain" userId="3df26b54-5db6-4303-8413-8628b88e3072" providerId="ADAL" clId="{157C80EE-5C9C-4093-8D58-63B3901FE854}" dt="2020-07-01T03:59:25.764" v="85" actId="12789"/>
          <ac:spMkLst>
            <pc:docMk/>
            <pc:sldMk cId="3754652723" sldId="1367"/>
            <ac:spMk id="24" creationId="{626843A4-A86C-4425-8613-E3B6B570081E}"/>
          </ac:spMkLst>
        </pc:spChg>
        <pc:spChg chg="add mod topLvl">
          <ac:chgData name="Kriti Jain" userId="3df26b54-5db6-4303-8413-8628b88e3072" providerId="ADAL" clId="{157C80EE-5C9C-4093-8D58-63B3901FE854}" dt="2020-07-01T03:59:28.308" v="86" actId="12789"/>
          <ac:spMkLst>
            <pc:docMk/>
            <pc:sldMk cId="3754652723" sldId="1367"/>
            <ac:spMk id="25" creationId="{737ED32C-7961-429C-AB58-4D605BEFAA79}"/>
          </ac:spMkLst>
        </pc:spChg>
        <pc:spChg chg="add mod topLvl">
          <ac:chgData name="Kriti Jain" userId="3df26b54-5db6-4303-8413-8628b88e3072" providerId="ADAL" clId="{157C80EE-5C9C-4093-8D58-63B3901FE854}" dt="2020-07-01T03:59:34.397" v="87" actId="12789"/>
          <ac:spMkLst>
            <pc:docMk/>
            <pc:sldMk cId="3754652723" sldId="1367"/>
            <ac:spMk id="26" creationId="{05C707CB-B331-40CC-A246-5F19C8209143}"/>
          </ac:spMkLst>
        </pc:spChg>
        <pc:spChg chg="add mod topLvl">
          <ac:chgData name="Kriti Jain" userId="3df26b54-5db6-4303-8413-8628b88e3072" providerId="ADAL" clId="{157C80EE-5C9C-4093-8D58-63B3901FE854}" dt="2020-07-01T03:59:37.272" v="88" actId="12789"/>
          <ac:spMkLst>
            <pc:docMk/>
            <pc:sldMk cId="3754652723" sldId="1367"/>
            <ac:spMk id="27" creationId="{08DE586F-F164-48AE-BE3A-37CE4B3D3B26}"/>
          </ac:spMkLst>
        </pc:spChg>
        <pc:grpChg chg="add del mod">
          <ac:chgData name="Kriti Jain" userId="3df26b54-5db6-4303-8413-8628b88e3072" providerId="ADAL" clId="{157C80EE-5C9C-4093-8D58-63B3901FE854}" dt="2020-07-01T03:56:40.607" v="58" actId="165"/>
          <ac:grpSpMkLst>
            <pc:docMk/>
            <pc:sldMk cId="3754652723" sldId="1367"/>
            <ac:grpSpMk id="3" creationId="{5B3AA9CF-EB71-4341-90EA-CF729D7F374B}"/>
          </ac:grpSpMkLst>
        </pc:grp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3" creationId="{E28BD841-8F81-442E-BF2C-87BD328E6898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4" creationId="{2798FB42-8787-4306-B1BE-181A847AF444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5" creationId="{92C1A457-CC90-425C-B7BB-C672252F4BF5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6" creationId="{27EF8993-EA7B-4BE5-B85C-3FEBA7CF1AC3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9" creationId="{EEA4B408-4C09-42C1-85AA-D602643AE206}"/>
          </ac:cxnSpMkLst>
        </pc:cxnChg>
        <pc:cxnChg chg="add del mod">
          <ac:chgData name="Kriti Jain" userId="3df26b54-5db6-4303-8413-8628b88e3072" providerId="ADAL" clId="{157C80EE-5C9C-4093-8D58-63B3901FE854}" dt="2020-07-01T03:56:11.660" v="40" actId="478"/>
          <ac:cxnSpMkLst>
            <pc:docMk/>
            <pc:sldMk cId="3754652723" sldId="1367"/>
            <ac:cxnSpMk id="20" creationId="{6084B1BD-67FD-47DF-8FA6-77FF86DC0991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21" creationId="{8B485E60-E838-4362-BB61-E49F0B3DC7CA}"/>
          </ac:cxnSpMkLst>
        </pc:cxnChg>
      </pc:sldChg>
      <pc:sldChg chg="modSp add mod">
        <pc:chgData name="Kriti Jain" userId="3df26b54-5db6-4303-8413-8628b88e3072" providerId="ADAL" clId="{157C80EE-5C9C-4093-8D58-63B3901FE854}" dt="2020-07-01T04:07:00.855" v="297" actId="1036"/>
        <pc:sldMkLst>
          <pc:docMk/>
          <pc:sldMk cId="205917726" sldId="1368"/>
        </pc:sldMkLst>
        <pc:spChg chg="mod">
          <ac:chgData name="Kriti Jain" userId="3df26b54-5db6-4303-8413-8628b88e3072" providerId="ADAL" clId="{157C80EE-5C9C-4093-8D58-63B3901FE854}" dt="2020-07-01T04:07:00.855" v="297" actId="1036"/>
          <ac:spMkLst>
            <pc:docMk/>
            <pc:sldMk cId="205917726" sldId="1368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1:01.425" v="627"/>
        <pc:sldMkLst>
          <pc:docMk/>
          <pc:sldMk cId="3187125895" sldId="1369"/>
        </pc:sldMkLst>
        <pc:spChg chg="mod">
          <ac:chgData name="Kriti Jain" userId="3df26b54-5db6-4303-8413-8628b88e3072" providerId="ADAL" clId="{157C80EE-5C9C-4093-8D58-63B3901FE854}" dt="2020-07-01T04:21:01.425" v="627"/>
          <ac:spMkLst>
            <pc:docMk/>
            <pc:sldMk cId="3187125895" sldId="1369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3:50.329" v="660"/>
        <pc:sldMkLst>
          <pc:docMk/>
          <pc:sldMk cId="948442709" sldId="1370"/>
        </pc:sldMkLst>
        <pc:spChg chg="mod">
          <ac:chgData name="Kriti Jain" userId="3df26b54-5db6-4303-8413-8628b88e3072" providerId="ADAL" clId="{157C80EE-5C9C-4093-8D58-63B3901FE854}" dt="2020-07-01T04:23:50.329" v="660"/>
          <ac:spMkLst>
            <pc:docMk/>
            <pc:sldMk cId="948442709" sldId="1370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5:49.499" v="708"/>
        <pc:sldMkLst>
          <pc:docMk/>
          <pc:sldMk cId="2061551652" sldId="1371"/>
        </pc:sldMkLst>
        <pc:spChg chg="mod">
          <ac:chgData name="Kriti Jain" userId="3df26b54-5db6-4303-8413-8628b88e3072" providerId="ADAL" clId="{157C80EE-5C9C-4093-8D58-63B3901FE854}" dt="2020-07-01T04:25:49.499" v="708"/>
          <ac:spMkLst>
            <pc:docMk/>
            <pc:sldMk cId="2061551652" sldId="1371"/>
            <ac:spMk id="3" creationId="{00000000-0000-0000-0000-000000000000}"/>
          </ac:spMkLst>
        </pc:spChg>
      </pc:sldChg>
      <pc:sldChg chg="addSp delSp modSp add mod">
        <pc:chgData name="Kriti Jain" userId="3df26b54-5db6-4303-8413-8628b88e3072" providerId="ADAL" clId="{157C80EE-5C9C-4093-8D58-63B3901FE854}" dt="2020-07-01T04:30:25.508" v="742" actId="113"/>
        <pc:sldMkLst>
          <pc:docMk/>
          <pc:sldMk cId="1719855388" sldId="1372"/>
        </pc:sldMkLst>
        <pc:spChg chg="del">
          <ac:chgData name="Kriti Jain" userId="3df26b54-5db6-4303-8413-8628b88e3072" providerId="ADAL" clId="{157C80EE-5C9C-4093-8D58-63B3901FE854}" dt="2020-07-01T04:28:02.336" v="715" actId="478"/>
          <ac:spMkLst>
            <pc:docMk/>
            <pc:sldMk cId="1719855388" sldId="1372"/>
            <ac:spMk id="2" creationId="{00000000-0000-0000-0000-000000000000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18" creationId="{5E40A0C4-10FE-4633-828C-A372EF2B1081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19" creationId="{2BDE014F-088A-4E3E-BEF0-AF4B5F5F1F4C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0" creationId="{51397540-68BA-4CBD-A2BA-1B1CEBACF4B0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1" creationId="{018215CD-1F7F-4AB1-BC2E-CC29E1046BD1}"/>
          </ac:spMkLst>
        </pc:spChg>
        <pc:spChg chg="add mod">
          <ac:chgData name="Kriti Jain" userId="3df26b54-5db6-4303-8413-8628b88e3072" providerId="ADAL" clId="{157C80EE-5C9C-4093-8D58-63B3901FE854}" dt="2020-07-01T04:28:51.317" v="734" actId="1076"/>
          <ac:spMkLst>
            <pc:docMk/>
            <pc:sldMk cId="1719855388" sldId="1372"/>
            <ac:spMk id="22" creationId="{2A196854-3FCC-4842-9F5D-FD0C13BBC207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3" creationId="{317A6466-6BE3-4013-8464-4768B1A69A27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4" creationId="{67B09854-E9BC-4370-8578-CC11B45BB95B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5" creationId="{C80FD897-2A70-4D90-91F8-4D118161EC65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6" creationId="{F544ED3E-1B5A-4FDF-947B-276F406D54EB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7" creationId="{335A63B3-0A96-478E-AD83-69BE47A776D3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8" creationId="{72A0FEF5-9928-4ACA-83E4-B75D646B7798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9" creationId="{6B2C1BAA-835B-4F34-94F2-FA98C7E7FDEC}"/>
          </ac:spMkLst>
        </pc:spChg>
        <pc:spChg chg="add mod">
          <ac:chgData name="Kriti Jain" userId="3df26b54-5db6-4303-8413-8628b88e3072" providerId="ADAL" clId="{157C80EE-5C9C-4093-8D58-63B3901FE854}" dt="2020-07-01T04:30:05.852" v="738" actId="113"/>
          <ac:spMkLst>
            <pc:docMk/>
            <pc:sldMk cId="1719855388" sldId="1372"/>
            <ac:spMk id="30" creationId="{AFC98D09-165A-44ED-83AD-26F6F5CAB27B}"/>
          </ac:spMkLst>
        </pc:spChg>
        <pc:spChg chg="add mod">
          <ac:chgData name="Kriti Jain" userId="3df26b54-5db6-4303-8413-8628b88e3072" providerId="ADAL" clId="{157C80EE-5C9C-4093-8D58-63B3901FE854}" dt="2020-07-01T04:30:18.243" v="740" actId="113"/>
          <ac:spMkLst>
            <pc:docMk/>
            <pc:sldMk cId="1719855388" sldId="1372"/>
            <ac:spMk id="31" creationId="{9CAAEDBA-419A-4248-AB1D-F3AEB3BDFD86}"/>
          </ac:spMkLst>
        </pc:spChg>
        <pc:spChg chg="add mod">
          <ac:chgData name="Kriti Jain" userId="3df26b54-5db6-4303-8413-8628b88e3072" providerId="ADAL" clId="{157C80EE-5C9C-4093-8D58-63B3901FE854}" dt="2020-07-01T04:30:25.508" v="742" actId="113"/>
          <ac:spMkLst>
            <pc:docMk/>
            <pc:sldMk cId="1719855388" sldId="1372"/>
            <ac:spMk id="32" creationId="{40EBCEF2-DD77-4067-A48A-B956248A1BC7}"/>
          </ac:spMkLst>
        </pc:spChg>
      </pc:sldChg>
    </pc:docChg>
  </pc:docChgLst>
  <pc:docChgLst>
    <pc:chgData name="Tóth András" userId="c418ebb3-6251-4226-99e6-2737b5ff3e94" providerId="ADAL" clId="{2DCD33B3-7D84-4D72-A944-C03C275DDA03}"/>
    <pc:docChg chg="modSld">
      <pc:chgData name="Tóth András" userId="c418ebb3-6251-4226-99e6-2737b5ff3e94" providerId="ADAL" clId="{2DCD33B3-7D84-4D72-A944-C03C275DDA03}" dt="2024-08-28T07:27:35.099" v="0" actId="14100"/>
      <pc:docMkLst>
        <pc:docMk/>
      </pc:docMkLst>
      <pc:sldChg chg="modSp mod">
        <pc:chgData name="Tóth András" userId="c418ebb3-6251-4226-99e6-2737b5ff3e94" providerId="ADAL" clId="{2DCD33B3-7D84-4D72-A944-C03C275DDA03}" dt="2024-08-28T07:27:35.099" v="0" actId="14100"/>
        <pc:sldMkLst>
          <pc:docMk/>
          <pc:sldMk cId="1540467073" sldId="4806"/>
        </pc:sldMkLst>
        <pc:picChg chg="mod">
          <ac:chgData name="Tóth András" userId="c418ebb3-6251-4226-99e6-2737b5ff3e94" providerId="ADAL" clId="{2DCD33B3-7D84-4D72-A944-C03C275DDA03}" dt="2024-08-28T07:27:35.099" v="0" actId="14100"/>
          <ac:picMkLst>
            <pc:docMk/>
            <pc:sldMk cId="1540467073" sldId="4806"/>
            <ac:picMk id="8" creationId="{C06FE78C-8790-4C1C-B5E8-6080C3400B48}"/>
          </ac:picMkLst>
        </pc:picChg>
      </pc:sldChg>
    </pc:docChg>
  </pc:docChgLst>
  <pc:docChgLst>
    <pc:chgData name="Kriti Jain" userId="3df26b54-5db6-4303-8413-8628b88e3072" providerId="ADAL" clId="{5782B5E4-B2FD-410C-8D1F-D28DFA245FFC}"/>
    <pc:docChg chg="undo custSel addSld delSld modSld delMainMaster modMainMaster">
      <pc:chgData name="Kriti Jain" userId="3df26b54-5db6-4303-8413-8628b88e3072" providerId="ADAL" clId="{5782B5E4-B2FD-410C-8D1F-D28DFA245FFC}" dt="2020-06-30T15:40:35.136" v="1219" actId="1036"/>
      <pc:docMkLst>
        <pc:docMk/>
      </pc:docMkLst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554240897" sldId="86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54240897" sldId="86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292300487" sldId="109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292300487" sldId="1097"/>
            <ac:spMk id="2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42711991" sldId="109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42711991" sldId="1098"/>
            <ac:spMk id="37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62457292" sldId="10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62457292" sldId="1099"/>
            <ac:spMk id="50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97609392" sldId="1100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7609392" sldId="1100"/>
            <ac:spMk id="3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512719840" sldId="110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512719840" sldId="1101"/>
            <ac:spMk id="2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68256546" sldId="110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68256546" sldId="1102"/>
            <ac:spMk id="25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902177866" sldId="110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902177866" sldId="110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283529263" sldId="110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283529263" sldId="1108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9:37.842" v="1198" actId="12"/>
        <pc:sldMkLst>
          <pc:docMk/>
          <pc:sldMk cId="3000163168" sldId="1113"/>
        </pc:sldMkLst>
        <pc:spChg chg="mod">
          <ac:chgData name="Kriti Jain" userId="3df26b54-5db6-4303-8413-8628b88e3072" providerId="ADAL" clId="{5782B5E4-B2FD-410C-8D1F-D28DFA245FFC}" dt="2020-06-30T15:39:37.842" v="1198" actId="12"/>
          <ac:spMkLst>
            <pc:docMk/>
            <pc:sldMk cId="3000163168" sldId="1113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8:20.071" v="1191" actId="1036"/>
          <ac:spMkLst>
            <pc:docMk/>
            <pc:sldMk cId="3000163168" sldId="1113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000163168" sldId="1113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8:40.567" v="1193" actId="12788"/>
          <ac:spMkLst>
            <pc:docMk/>
            <pc:sldMk cId="3000163168" sldId="1113"/>
            <ac:spMk id="19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8:40.567" v="1193" actId="12788"/>
          <ac:picMkLst>
            <pc:docMk/>
            <pc:sldMk cId="3000163168" sldId="1113"/>
            <ac:picMk id="15364" creationId="{00000000-0000-0000-0000-000000000000}"/>
          </ac:picMkLst>
        </pc:pic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949515116" sldId="111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949515116" sldId="1115"/>
            <ac:spMk id="38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084742150" sldId="112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084742150" sldId="1121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74033153" sldId="112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74033153" sldId="1129"/>
            <ac:spMk id="26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7185609" sldId="114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7185609" sldId="1141"/>
            <ac:spMk id="15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2:22.485" v="1058" actId="255"/>
        <pc:sldMkLst>
          <pc:docMk/>
          <pc:sldMk cId="812106467" sldId="114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12106467" sldId="1143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2:22.485" v="1058" actId="255"/>
          <ac:spMkLst>
            <pc:docMk/>
            <pc:sldMk cId="812106467" sldId="1143"/>
            <ac:spMk id="5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2:22.485" v="1058" actId="255"/>
          <ac:spMkLst>
            <pc:docMk/>
            <pc:sldMk cId="812106467" sldId="1143"/>
            <ac:spMk id="59" creationId="{00000000-0000-0000-0000-000000000000}"/>
          </ac:spMkLst>
        </pc:spChg>
      </pc:sldChg>
      <pc:sldChg chg="addSp delSp modSp mod">
        <pc:chgData name="Kriti Jain" userId="3df26b54-5db6-4303-8413-8628b88e3072" providerId="ADAL" clId="{5782B5E4-B2FD-410C-8D1F-D28DFA245FFC}" dt="2020-06-30T15:31:27.060" v="1056" actId="552"/>
        <pc:sldMkLst>
          <pc:docMk/>
          <pc:sldMk cId="454379211" sldId="1144"/>
        </pc:sldMkLst>
        <pc:spChg chg="mod topLvl">
          <ac:chgData name="Kriti Jain" userId="3df26b54-5db6-4303-8413-8628b88e3072" providerId="ADAL" clId="{5782B5E4-B2FD-410C-8D1F-D28DFA245FFC}" dt="2020-06-30T15:31:04.436" v="1053" actId="12789"/>
          <ac:spMkLst>
            <pc:docMk/>
            <pc:sldMk cId="454379211" sldId="114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31:07.054" v="1054" actId="12789"/>
          <ac:spMkLst>
            <pc:docMk/>
            <pc:sldMk cId="454379211" sldId="1144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5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31:09.419" v="1055" actId="12789"/>
          <ac:spMkLst>
            <pc:docMk/>
            <pc:sldMk cId="454379211" sldId="1144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54379211" sldId="1144"/>
            <ac:spMk id="26" creationId="{00000000-0000-0000-0000-000000000000}"/>
          </ac:spMkLst>
        </pc:s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3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10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17" creationId="{00000000-0000-0000-0000-000000000000}"/>
          </ac:grpSpMkLst>
        </pc:grpChg>
        <pc:grpChg chg="add del mod">
          <ac:chgData name="Kriti Jain" userId="3df26b54-5db6-4303-8413-8628b88e3072" providerId="ADAL" clId="{5782B5E4-B2FD-410C-8D1F-D28DFA245FFC}" dt="2020-06-30T15:30:50.551" v="1052" actId="165"/>
          <ac:grpSpMkLst>
            <pc:docMk/>
            <pc:sldMk cId="454379211" sldId="1144"/>
            <ac:grpSpMk id="27" creationId="{077FF79F-D875-41D5-91DE-038D72D10CFC}"/>
          </ac:grpSpMkLst>
        </pc:gr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96486931" sldId="114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6486931" sldId="1146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26:02.204" v="922" actId="1037"/>
        <pc:sldMkLst>
          <pc:docMk/>
          <pc:sldMk cId="2536290881" sldId="114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536290881" sldId="114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18.159" v="897" actId="164"/>
          <ac:spMkLst>
            <pc:docMk/>
            <pc:sldMk cId="2536290881" sldId="1147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29.009" v="899" actId="164"/>
          <ac:spMkLst>
            <pc:docMk/>
            <pc:sldMk cId="2536290881" sldId="1147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18.159" v="897" actId="164"/>
          <ac:spMkLst>
            <pc:docMk/>
            <pc:sldMk cId="2536290881" sldId="1147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29.009" v="899" actId="164"/>
          <ac:spMkLst>
            <pc:docMk/>
            <pc:sldMk cId="2536290881" sldId="1147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6:02.204" v="922" actId="1037"/>
          <ac:spMkLst>
            <pc:docMk/>
            <pc:sldMk cId="2536290881" sldId="1147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6:02.204" v="922" actId="1037"/>
          <ac:spMkLst>
            <pc:docMk/>
            <pc:sldMk cId="2536290881" sldId="1147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5:36.250" v="911" actId="255"/>
          <ac:spMkLst>
            <pc:docMk/>
            <pc:sldMk cId="2536290881" sldId="1147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5:36.250" v="911" actId="255"/>
          <ac:spMkLst>
            <pc:docMk/>
            <pc:sldMk cId="2536290881" sldId="1147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08.616" v="896" actId="1076"/>
          <ac:spMkLst>
            <pc:docMk/>
            <pc:sldMk cId="2536290881" sldId="1147"/>
            <ac:spMk id="51" creationId="{00000000-0000-0000-0000-000000000000}"/>
          </ac:spMkLst>
        </pc:spChg>
        <pc:grpChg chg="add mod">
          <ac:chgData name="Kriti Jain" userId="3df26b54-5db6-4303-8413-8628b88e3072" providerId="ADAL" clId="{5782B5E4-B2FD-410C-8D1F-D28DFA245FFC}" dt="2020-06-30T15:23:20.245" v="898" actId="14100"/>
          <ac:grpSpMkLst>
            <pc:docMk/>
            <pc:sldMk cId="2536290881" sldId="1147"/>
            <ac:grpSpMk id="3" creationId="{2D7F18D3-C9BF-441E-9C51-D2B062EC90C5}"/>
          </ac:grpSpMkLst>
        </pc:grpChg>
        <pc:grpChg chg="add mod">
          <ac:chgData name="Kriti Jain" userId="3df26b54-5db6-4303-8413-8628b88e3072" providerId="ADAL" clId="{5782B5E4-B2FD-410C-8D1F-D28DFA245FFC}" dt="2020-06-30T15:24:04.250" v="902" actId="14100"/>
          <ac:grpSpMkLst>
            <pc:docMk/>
            <pc:sldMk cId="2536290881" sldId="1147"/>
            <ac:grpSpMk id="4" creationId="{D13BC3BE-F15D-4B96-BCEF-2D224D3A2ADD}"/>
          </ac:grpSpMkLst>
        </pc:grpChg>
      </pc:sldChg>
      <pc:sldChg chg="addSp modSp mod">
        <pc:chgData name="Kriti Jain" userId="3df26b54-5db6-4303-8413-8628b88e3072" providerId="ADAL" clId="{5782B5E4-B2FD-410C-8D1F-D28DFA245FFC}" dt="2020-06-30T15:29:32.226" v="967" actId="1035"/>
        <pc:sldMkLst>
          <pc:docMk/>
          <pc:sldMk cId="78938036" sldId="1148"/>
        </pc:sldMkLst>
        <pc:spChg chg="mod">
          <ac:chgData name="Kriti Jain" userId="3df26b54-5db6-4303-8413-8628b88e3072" providerId="ADAL" clId="{5782B5E4-B2FD-410C-8D1F-D28DFA245FFC}" dt="2020-06-30T15:29:32.226" v="967" actId="1035"/>
          <ac:spMkLst>
            <pc:docMk/>
            <pc:sldMk cId="78938036" sldId="1148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8938036" sldId="1148"/>
            <ac:spMk id="5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29:32.226" v="967" actId="1035"/>
          <ac:spMkLst>
            <pc:docMk/>
            <pc:sldMk cId="78938036" sldId="1148"/>
            <ac:spMk id="6" creationId="{A1F91470-03E2-4013-ACB5-3CF85AA2D2AE}"/>
          </ac:spMkLst>
        </pc:spChg>
        <pc:graphicFrameChg chg="mod modGraphic">
          <ac:chgData name="Kriti Jain" userId="3df26b54-5db6-4303-8413-8628b88e3072" providerId="ADAL" clId="{5782B5E4-B2FD-410C-8D1F-D28DFA245FFC}" dt="2020-06-30T15:29:32.226" v="967" actId="1035"/>
          <ac:graphicFrameMkLst>
            <pc:docMk/>
            <pc:sldMk cId="78938036" sldId="1148"/>
            <ac:graphicFrameMk id="2" creationId="{00000000-0000-0000-0000-000000000000}"/>
          </ac:graphicFrameMkLst>
        </pc:graphicFrameChg>
      </pc:sldChg>
      <pc:sldChg chg="delSp modSp mod">
        <pc:chgData name="Kriti Jain" userId="3df26b54-5db6-4303-8413-8628b88e3072" providerId="ADAL" clId="{5782B5E4-B2FD-410C-8D1F-D28DFA245FFC}" dt="2020-06-30T15:22:43.282" v="894" actId="12"/>
        <pc:sldMkLst>
          <pc:docMk/>
          <pc:sldMk cId="3397260543" sldId="114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97260543" sldId="1149"/>
            <ac:spMk id="3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19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0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2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3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5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6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9" creationId="{00000000-0000-0000-0000-000000000000}"/>
          </ac:spMkLst>
        </pc:s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18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1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4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7" creationId="{00000000-0000-0000-0000-000000000000}"/>
          </ac:grpSpMkLst>
        </pc:grpChg>
      </pc:sldChg>
      <pc:sldChg chg="modSp mod">
        <pc:chgData name="Kriti Jain" userId="3df26b54-5db6-4303-8413-8628b88e3072" providerId="ADAL" clId="{5782B5E4-B2FD-410C-8D1F-D28DFA245FFC}" dt="2020-06-30T14:34:43.804" v="79" actId="12"/>
        <pc:sldMkLst>
          <pc:docMk/>
          <pc:sldMk cId="2159944567" sldId="1154"/>
        </pc:sldMkLst>
        <pc:spChg chg="mod">
          <ac:chgData name="Kriti Jain" userId="3df26b54-5db6-4303-8413-8628b88e3072" providerId="ADAL" clId="{5782B5E4-B2FD-410C-8D1F-D28DFA245FFC}" dt="2020-06-30T14:34:43.804" v="79" actId="12"/>
          <ac:spMkLst>
            <pc:docMk/>
            <pc:sldMk cId="2159944567" sldId="1154"/>
            <ac:spMk id="3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59944567" sldId="1154"/>
            <ac:spMk id="4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06:44.226" v="637" actId="1035"/>
        <pc:sldMkLst>
          <pc:docMk/>
          <pc:sldMk cId="2098813591" sldId="1172"/>
        </pc:sldMkLst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5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9" creationId="{1F08618F-39FF-49BE-BAD8-1529284D631F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22" creationId="{00000000-0000-0000-0000-000000000000}"/>
          </ac:spMkLst>
        </pc:spChg>
        <pc:grpChg chg="add mod">
          <ac:chgData name="Kriti Jain" userId="3df26b54-5db6-4303-8413-8628b88e3072" providerId="ADAL" clId="{5782B5E4-B2FD-410C-8D1F-D28DFA245FFC}" dt="2020-06-30T15:06:44.226" v="637" actId="1035"/>
          <ac:grpSpMkLst>
            <pc:docMk/>
            <pc:sldMk cId="2098813591" sldId="1172"/>
            <ac:grpSpMk id="3" creationId="{D34E63CD-8A66-4581-92DB-A05541582792}"/>
          </ac:grpSpMkLst>
        </pc:grpChg>
      </pc:sldChg>
      <pc:sldChg chg="modSp mod">
        <pc:chgData name="Kriti Jain" userId="3df26b54-5db6-4303-8413-8628b88e3072" providerId="ADAL" clId="{5782B5E4-B2FD-410C-8D1F-D28DFA245FFC}" dt="2020-06-30T15:07:16.461" v="642" actId="552"/>
        <pc:sldMkLst>
          <pc:docMk/>
          <pc:sldMk cId="1026030696" sldId="1174"/>
        </pc:sldMkLst>
        <pc:spChg chg="mod">
          <ac:chgData name="Kriti Jain" userId="3df26b54-5db6-4303-8413-8628b88e3072" providerId="ADAL" clId="{5782B5E4-B2FD-410C-8D1F-D28DFA245FFC}" dt="2020-06-30T15:07:16.461" v="642" actId="552"/>
          <ac:spMkLst>
            <pc:docMk/>
            <pc:sldMk cId="1026030696" sldId="117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7:16.461" v="642" actId="552"/>
          <ac:spMkLst>
            <pc:docMk/>
            <pc:sldMk cId="1026030696" sldId="1174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26030696" sldId="1174"/>
            <ac:spMk id="20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09:22.618" v="668" actId="1035"/>
        <pc:sldMkLst>
          <pc:docMk/>
          <pc:sldMk cId="4145627196" sldId="1175"/>
        </pc:sldMkLst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13.280" v="647" actId="255"/>
          <ac:spMkLst>
            <pc:docMk/>
            <pc:sldMk cId="4145627196" sldId="1175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45627196" sldId="1175"/>
            <ac:spMk id="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30663227" sldId="119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30663227" sldId="1193"/>
            <ac:spMk id="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088386555" sldId="119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88386555" sldId="1194"/>
            <ac:spMk id="2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89087129" sldId="119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89087129" sldId="1195"/>
            <ac:spMk id="4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22:00.086" v="892" actId="1035"/>
        <pc:sldMkLst>
          <pc:docMk/>
          <pc:sldMk cId="1688133033" sldId="11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688133033" sldId="1199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57.879" v="891" actId="1076"/>
          <ac:spMkLst>
            <pc:docMk/>
            <pc:sldMk cId="1688133033" sldId="1199"/>
            <ac:spMk id="6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42.359" v="888" actId="12789"/>
          <ac:spMkLst>
            <pc:docMk/>
            <pc:sldMk cId="1688133033" sldId="1199"/>
            <ac:spMk id="6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6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9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97" creationId="{00000000-0000-0000-0000-000000000000}"/>
          </ac:spMkLst>
        </pc:spChg>
      </pc:sldChg>
      <pc:sldChg chg="addSp delSp modSp mod">
        <pc:chgData name="Kriti Jain" userId="3df26b54-5db6-4303-8413-8628b88e3072" providerId="ADAL" clId="{5782B5E4-B2FD-410C-8D1F-D28DFA245FFC}" dt="2020-06-30T15:20:37.913" v="831" actId="12789"/>
        <pc:sldMkLst>
          <pc:docMk/>
          <pc:sldMk cId="2704421019" sldId="120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04421019" sldId="1202"/>
            <ac:spMk id="2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5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5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6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61" creationId="{00000000-0000-0000-0000-000000000000}"/>
          </ac:spMkLst>
        </pc:spChg>
        <pc:grpChg chg="add del mod">
          <ac:chgData name="Kriti Jain" userId="3df26b54-5db6-4303-8413-8628b88e3072" providerId="ADAL" clId="{5782B5E4-B2FD-410C-8D1F-D28DFA245FFC}" dt="2020-06-30T15:20:10.915" v="825" actId="165"/>
          <ac:grpSpMkLst>
            <pc:docMk/>
            <pc:sldMk cId="2704421019" sldId="1202"/>
            <ac:grpSpMk id="3" creationId="{4C3CF165-2DCA-4BD1-830D-0C1040D849E9}"/>
          </ac:grpSpMkLst>
        </pc:grpChg>
      </pc:sldChg>
      <pc:sldChg chg="modSp mod">
        <pc:chgData name="Kriti Jain" userId="3df26b54-5db6-4303-8413-8628b88e3072" providerId="ADAL" clId="{5782B5E4-B2FD-410C-8D1F-D28DFA245FFC}" dt="2020-06-30T15:19:41.935" v="819" actId="14100"/>
        <pc:sldMkLst>
          <pc:docMk/>
          <pc:sldMk cId="2464317790" sldId="1203"/>
        </pc:sldMkLst>
        <pc:spChg chg="mod">
          <ac:chgData name="Kriti Jain" userId="3df26b54-5db6-4303-8413-8628b88e3072" providerId="ADAL" clId="{5782B5E4-B2FD-410C-8D1F-D28DFA245FFC}" dt="2020-06-30T15:19:41.935" v="819" actId="14100"/>
          <ac:spMkLst>
            <pc:docMk/>
            <pc:sldMk cId="2464317790" sldId="120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464317790" sldId="1203"/>
            <ac:spMk id="4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34:05.735" v="75" actId="47"/>
        <pc:sldMkLst>
          <pc:docMk/>
          <pc:sldMk cId="1520138165" sldId="120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520138165" sldId="1204"/>
            <ac:spMk id="1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6:31.836" v="1175" actId="1035"/>
        <pc:sldMkLst>
          <pc:docMk/>
          <pc:sldMk cId="2263860510" sldId="1216"/>
        </pc:sldMkLst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263860510" sldId="1216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48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1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1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2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29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3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6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7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2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21" creationId="{00000000-0000-0000-0000-000000000000}"/>
          </ac:cxnSpMkLst>
        </pc:cxn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388107761" sldId="1230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388107761" sldId="1230"/>
            <ac:spMk id="4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40:35.136" v="1219" actId="1036"/>
        <pc:sldMkLst>
          <pc:docMk/>
          <pc:sldMk cId="3948349437" sldId="123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948349437" sldId="123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2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2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43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7:06.239" v="1184" actId="20577"/>
        <pc:sldMkLst>
          <pc:docMk/>
          <pc:sldMk cId="369220670" sldId="1234"/>
        </pc:sldMkLst>
        <pc:spChg chg="mod">
          <ac:chgData name="Kriti Jain" userId="3df26b54-5db6-4303-8413-8628b88e3072" providerId="ADAL" clId="{5782B5E4-B2FD-410C-8D1F-D28DFA245FFC}" dt="2020-06-30T15:37:06.239" v="1184" actId="20577"/>
          <ac:spMkLst>
            <pc:docMk/>
            <pc:sldMk cId="369220670" sldId="123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220670" sldId="1234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11:53.517" v="752" actId="1038"/>
        <pc:sldMkLst>
          <pc:docMk/>
          <pc:sldMk cId="2794883369" sldId="1236"/>
        </pc:sldMkLst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22.757" v="696" actId="1037"/>
          <ac:spMkLst>
            <pc:docMk/>
            <pc:sldMk cId="2794883369" sldId="1236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0:52.148" v="687" actId="12788"/>
          <ac:spMkLst>
            <pc:docMk/>
            <pc:sldMk cId="2794883369" sldId="1236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94883369" sldId="1236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23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1:17.113" v="692" actId="12789"/>
          <ac:spMkLst>
            <pc:docMk/>
            <pc:sldMk cId="2794883369" sldId="1236"/>
            <ac:spMk id="28" creationId="{D53FA4EF-37C3-4FF0-8CCA-0FAC284F4D8E}"/>
          </ac:spMkLst>
        </pc:sp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1506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5" creationId="{00000000-0000-0000-0000-000000000000}"/>
          </ac:cxnSpMkLst>
        </pc:cxnChg>
      </pc:sldChg>
      <pc:sldChg chg="addSp delSp modSp mod">
        <pc:chgData name="Kriti Jain" userId="3df26b54-5db6-4303-8413-8628b88e3072" providerId="ADAL" clId="{5782B5E4-B2FD-410C-8D1F-D28DFA245FFC}" dt="2020-06-30T15:15:46.077" v="804" actId="1035"/>
        <pc:sldMkLst>
          <pc:docMk/>
          <pc:sldMk cId="4144205799" sldId="1237"/>
        </pc:sldMkLst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4:32.570" v="778" actId="255"/>
          <ac:spMkLst>
            <pc:docMk/>
            <pc:sldMk cId="4144205799" sldId="1237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44205799" sldId="1237"/>
            <ac:spMk id="39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15:46.077" v="804" actId="1035"/>
          <ac:spMkLst>
            <pc:docMk/>
            <pc:sldMk cId="4144205799" sldId="1237"/>
            <ac:spMk id="40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15:38.308" v="801" actId="1037"/>
          <ac:spMkLst>
            <pc:docMk/>
            <pc:sldMk cId="4144205799" sldId="1237"/>
            <ac:spMk id="41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3:04.194" v="759" actId="167"/>
          <ac:spMkLst>
            <pc:docMk/>
            <pc:sldMk cId="4144205799" sldId="1237"/>
            <ac:spMk id="46" creationId="{94E75A38-6601-43DB-9A03-72A14283D1DA}"/>
          </ac:spMkLst>
        </pc:spChg>
        <pc:spChg chg="mod">
          <ac:chgData name="Kriti Jain" userId="3df26b54-5db6-4303-8413-8628b88e3072" providerId="ADAL" clId="{5782B5E4-B2FD-410C-8D1F-D28DFA245FFC}" dt="2020-06-30T15:14:50.185" v="787" actId="554"/>
          <ac:spMkLst>
            <pc:docMk/>
            <pc:sldMk cId="4144205799" sldId="1237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4:50.185" v="787" actId="554"/>
          <ac:spMkLst>
            <pc:docMk/>
            <pc:sldMk cId="4144205799" sldId="1237"/>
            <ac:spMk id="50" creationId="{00000000-0000-0000-0000-000000000000}"/>
          </ac:spMkLst>
        </pc:spChg>
        <pc:grpChg chg="add del mod">
          <ac:chgData name="Kriti Jain" userId="3df26b54-5db6-4303-8413-8628b88e3072" providerId="ADAL" clId="{5782B5E4-B2FD-410C-8D1F-D28DFA245FFC}" dt="2020-06-30T15:13:58.051" v="776" actId="165"/>
          <ac:grpSpMkLst>
            <pc:docMk/>
            <pc:sldMk cId="4144205799" sldId="1237"/>
            <ac:grpSpMk id="42" creationId="{03D73040-E08C-47E4-97B1-3EE46553C9B5}"/>
          </ac:grpSpMkLst>
        </pc:gr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991960140" sldId="123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991960140" sldId="1238"/>
            <ac:spMk id="4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5:57.455" v="1122" actId="1035"/>
        <pc:sldMkLst>
          <pc:docMk/>
          <pc:sldMk cId="517505132" sldId="1240"/>
        </pc:sldMkLst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17505132" sldId="1240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6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61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1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4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4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4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46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5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7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9" creationId="{00000000-0000-0000-0000-000000000000}"/>
          </ac:cxnSpMkLst>
        </pc:cxnChg>
      </pc:sldChg>
      <pc:sldChg chg="modSp mod">
        <pc:chgData name="Kriti Jain" userId="3df26b54-5db6-4303-8413-8628b88e3072" providerId="ADAL" clId="{5782B5E4-B2FD-410C-8D1F-D28DFA245FFC}" dt="2020-06-30T15:34:39.149" v="1079" actId="1035"/>
        <pc:sldMkLst>
          <pc:docMk/>
          <pc:sldMk cId="1589572635" sldId="124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589572635" sldId="1241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3:36.973" v="1070" actId="12788"/>
          <ac:spMkLst>
            <pc:docMk/>
            <pc:sldMk cId="1589572635" sldId="1241"/>
            <ac:spMk id="2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00.969" v="1074" actId="14100"/>
          <ac:spMkLst>
            <pc:docMk/>
            <pc:sldMk cId="1589572635" sldId="1241"/>
            <ac:spMk id="3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22.233" v="1076" actId="14100"/>
          <ac:spMkLst>
            <pc:docMk/>
            <pc:sldMk cId="1589572635" sldId="1241"/>
            <ac:spMk id="3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4" creationId="{00000000-0000-0000-0000-000000000000}"/>
          </ac:spMkLst>
        </pc:sp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4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41" creationId="{00000000-0000-0000-0000-000000000000}"/>
          </ac:cxnSpMkLst>
        </pc:cxn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35425868" sldId="124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35425868" sldId="1242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21:04.301" v="836" actId="12789"/>
        <pc:sldMkLst>
          <pc:docMk/>
          <pc:sldMk cId="547362823" sldId="1243"/>
        </pc:sldMkLst>
        <pc:spChg chg="mod">
          <ac:chgData name="Kriti Jain" userId="3df26b54-5db6-4303-8413-8628b88e3072" providerId="ADAL" clId="{5782B5E4-B2FD-410C-8D1F-D28DFA245FFC}" dt="2020-06-30T15:21:04.301" v="836" actId="12789"/>
          <ac:spMkLst>
            <pc:docMk/>
            <pc:sldMk cId="547362823" sldId="1243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04.301" v="836" actId="12789"/>
          <ac:spMkLst>
            <pc:docMk/>
            <pc:sldMk cId="547362823" sldId="124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47362823" sldId="1243"/>
            <ac:spMk id="28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34:30.207" v="78" actId="47"/>
        <pc:sldMkLst>
          <pc:docMk/>
          <pc:sldMk cId="1041835329" sldId="124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41835329" sldId="1244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848252171" sldId="124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48252171" sldId="1245"/>
            <ac:spMk id="3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5:38:11.364" v="1187" actId="47"/>
        <pc:sldMkLst>
          <pc:docMk/>
          <pc:sldMk cId="3374579837" sldId="124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74579837" sldId="1247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6905799" sldId="124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6905799" sldId="1248"/>
            <ac:spMk id="3" creationId="{00000000-0000-0000-0000-000000000000}"/>
          </ac:spMkLst>
        </pc:spChg>
      </pc:sldChg>
      <pc:sldChg chg="modSp del mod">
        <pc:chgData name="Kriti Jain" userId="3df26b54-5db6-4303-8413-8628b88e3072" providerId="ADAL" clId="{5782B5E4-B2FD-410C-8D1F-D28DFA245FFC}" dt="2020-06-30T15:01:20.063" v="525" actId="47"/>
        <pc:sldMkLst>
          <pc:docMk/>
          <pc:sldMk cId="1059909514" sldId="1251"/>
        </pc:sldMkLst>
        <pc:spChg chg="mod">
          <ac:chgData name="Kriti Jain" userId="3df26b54-5db6-4303-8413-8628b88e3072" providerId="ADAL" clId="{5782B5E4-B2FD-410C-8D1F-D28DFA245FFC}" dt="2020-06-30T15:00:47.408" v="502" actId="20577"/>
          <ac:spMkLst>
            <pc:docMk/>
            <pc:sldMk cId="1059909514" sldId="125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59909514" sldId="1251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784701673" sldId="125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784701673" sldId="1259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233530434" sldId="126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233530434" sldId="1263"/>
            <ac:spMk id="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096509615" sldId="126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096509615" sldId="126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733479873" sldId="126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33479873" sldId="1265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400889381" sldId="127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400889381" sldId="1272"/>
            <ac:spMk id="16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472531505" sldId="127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472531505" sldId="127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83616658" sldId="127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83616658" sldId="1275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34:57.170" v="80" actId="12"/>
        <pc:sldMkLst>
          <pc:docMk/>
          <pc:sldMk cId="3690639528" sldId="127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0639528" sldId="1276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4:57.170" v="80" actId="12"/>
          <ac:spMkLst>
            <pc:docMk/>
            <pc:sldMk cId="3690639528" sldId="1276"/>
            <ac:spMk id="26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3:13.752" v="124" actId="207"/>
        <pc:sldMkLst>
          <pc:docMk/>
          <pc:sldMk cId="1914409278" sldId="127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914409278" sldId="127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7.024" v="121" actId="554"/>
          <ac:spMkLst>
            <pc:docMk/>
            <pc:sldMk cId="1914409278" sldId="1277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7.024" v="121" actId="554"/>
          <ac:spMkLst>
            <pc:docMk/>
            <pc:sldMk cId="1914409278" sldId="1277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6:12.485" v="92" actId="14100"/>
          <ac:spMkLst>
            <pc:docMk/>
            <pc:sldMk cId="1914409278" sldId="1277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3:00.248" v="122" actId="554"/>
          <ac:spMkLst>
            <pc:docMk/>
            <pc:sldMk cId="1914409278" sldId="1277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3:13.752" v="124" actId="207"/>
          <ac:spMkLst>
            <pc:docMk/>
            <pc:sldMk cId="1914409278" sldId="1277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42.966" v="118" actId="12789"/>
          <ac:spMkLst>
            <pc:docMk/>
            <pc:sldMk cId="1914409278" sldId="1277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42.966" v="118" actId="12789"/>
          <ac:spMkLst>
            <pc:docMk/>
            <pc:sldMk cId="1914409278" sldId="1277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0.030" v="120" actId="12789"/>
          <ac:spMkLst>
            <pc:docMk/>
            <pc:sldMk cId="1914409278" sldId="1277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0.030" v="120" actId="12789"/>
          <ac:spMkLst>
            <pc:docMk/>
            <pc:sldMk cId="1914409278" sldId="1277"/>
            <ac:spMk id="16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9:38.175" v="259" actId="12789"/>
        <pc:sldMkLst>
          <pc:docMk/>
          <pc:sldMk cId="2176749206" sldId="1279"/>
        </pc:sldMkLst>
        <pc:spChg chg="mod">
          <ac:chgData name="Kriti Jain" userId="3df26b54-5db6-4303-8413-8628b88e3072" providerId="ADAL" clId="{5782B5E4-B2FD-410C-8D1F-D28DFA245FFC}" dt="2020-06-30T14:49:38.175" v="259" actId="12789"/>
          <ac:spMkLst>
            <pc:docMk/>
            <pc:sldMk cId="2176749206" sldId="1279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9:38.175" v="259" actId="12789"/>
          <ac:spMkLst>
            <pc:docMk/>
            <pc:sldMk cId="2176749206" sldId="1279"/>
            <ac:spMk id="7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5:11.343" v="135" actId="113"/>
        <pc:sldMkLst>
          <pc:docMk/>
          <pc:sldMk cId="3381808957" sldId="128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81808957" sldId="128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5:11.343" v="135" actId="113"/>
          <ac:spMkLst>
            <pc:docMk/>
            <pc:sldMk cId="3381808957" sldId="1281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9:12.836" v="251" actId="113"/>
        <pc:sldMkLst>
          <pc:docMk/>
          <pc:sldMk cId="883947408" sldId="128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83947408" sldId="1282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9:12.836" v="251" actId="113"/>
          <ac:spMkLst>
            <pc:docMk/>
            <pc:sldMk cId="883947408" sldId="1282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10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88865518" sldId="128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8865518" sldId="1288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4:52:02.020" v="347" actId="1038"/>
        <pc:sldMkLst>
          <pc:docMk/>
          <pc:sldMk cId="4182594636" sldId="1291"/>
        </pc:sldMkLst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7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8" creationId="{8F2EB92E-E93E-4695-A2F0-2BFA79F49A07}"/>
          </ac:spMkLst>
        </pc:spChg>
        <pc:picChg chg="mod">
          <ac:chgData name="Kriti Jain" userId="3df26b54-5db6-4303-8413-8628b88e3072" providerId="ADAL" clId="{5782B5E4-B2FD-410C-8D1F-D28DFA245FFC}" dt="2020-06-30T14:52:02.020" v="347" actId="1038"/>
          <ac:picMkLst>
            <pc:docMk/>
            <pc:sldMk cId="4182594636" sldId="1291"/>
            <ac:picMk id="225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2:02.020" v="347" actId="1038"/>
          <ac:picMkLst>
            <pc:docMk/>
            <pc:sldMk cId="4182594636" sldId="1291"/>
            <ac:picMk id="22532" creationId="{00000000-0000-0000-0000-000000000000}"/>
          </ac:picMkLst>
        </pc:pic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13348991" sldId="129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13348991" sldId="1292"/>
            <ac:spMk id="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02:29.819" v="543" actId="12788"/>
        <pc:sldMkLst>
          <pc:docMk/>
          <pc:sldMk cId="1216689640" sldId="129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216689640" sldId="129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03.001" v="532" actId="207"/>
          <ac:spMkLst>
            <pc:docMk/>
            <pc:sldMk cId="1216689640" sldId="129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9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01:48.862" v="530" actId="12789"/>
          <ac:spMkLst>
            <pc:docMk/>
            <pc:sldMk cId="1216689640" sldId="1294"/>
            <ac:spMk id="10" creationId="{38AF0D98-6B9A-479D-8146-8F88429E4A20}"/>
          </ac:spMkLst>
        </pc:spChg>
        <pc:graphicFrameChg chg="mod">
          <ac:chgData name="Kriti Jain" userId="3df26b54-5db6-4303-8413-8628b88e3072" providerId="ADAL" clId="{5782B5E4-B2FD-410C-8D1F-D28DFA245FFC}" dt="2020-06-30T15:02:29.819" v="543" actId="12788"/>
          <ac:graphicFrameMkLst>
            <pc:docMk/>
            <pc:sldMk cId="1216689640" sldId="1294"/>
            <ac:graphicFrameMk id="4" creationId="{00000000-0000-0000-0000-000000000000}"/>
          </ac:graphicFrameMkLst>
        </pc:graphicFrame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126217085" sldId="129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126217085" sldId="1296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872280438" sldId="12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872280438" sldId="1299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13173681" sldId="130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13173681" sldId="1301"/>
            <ac:spMk id="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183878106" sldId="130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83878106" sldId="130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187594023" sldId="130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87594023" sldId="130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111657953" sldId="130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11657953" sldId="1305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573968800" sldId="130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573968800" sldId="1306"/>
            <ac:spMk id="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17:20.054" v="816" actId="1036"/>
        <pc:sldMkLst>
          <pc:docMk/>
          <pc:sldMk cId="780480319" sldId="130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80480319" sldId="1308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7:14.884" v="809" actId="552"/>
          <ac:spMkLst>
            <pc:docMk/>
            <pc:sldMk cId="780480319" sldId="1308"/>
            <ac:spMk id="3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6:30.005" v="807" actId="167"/>
          <ac:spMkLst>
            <pc:docMk/>
            <pc:sldMk cId="780480319" sldId="1308"/>
            <ac:spMk id="23" creationId="{4678B1FD-57DA-4E2D-B367-D75F9B3C916A}"/>
          </ac:spMkLst>
        </pc:spChg>
        <pc:spChg chg="mod">
          <ac:chgData name="Kriti Jain" userId="3df26b54-5db6-4303-8413-8628b88e3072" providerId="ADAL" clId="{5782B5E4-B2FD-410C-8D1F-D28DFA245FFC}" dt="2020-06-30T15:17:20.054" v="816" actId="1036"/>
          <ac:spMkLst>
            <pc:docMk/>
            <pc:sldMk cId="780480319" sldId="1308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54:43.104" v="412" actId="1035"/>
        <pc:sldMkLst>
          <pc:docMk/>
          <pc:sldMk cId="2578617859" sldId="1309"/>
        </pc:sldMkLst>
        <pc:spChg chg="mod">
          <ac:chgData name="Kriti Jain" userId="3df26b54-5db6-4303-8413-8628b88e3072" providerId="ADAL" clId="{5782B5E4-B2FD-410C-8D1F-D28DFA245FFC}" dt="2020-06-30T14:54:43.104" v="412" actId="1035"/>
          <ac:spMkLst>
            <pc:docMk/>
            <pc:sldMk cId="2578617859" sldId="1309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4:43.104" v="412" actId="1035"/>
          <ac:spMkLst>
            <pc:docMk/>
            <pc:sldMk cId="2578617859" sldId="1309"/>
            <ac:spMk id="4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4:54:43.104" v="412" actId="1035"/>
          <ac:picMkLst>
            <pc:docMk/>
            <pc:sldMk cId="2578617859" sldId="1309"/>
            <ac:picMk id="2150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4:43.104" v="412" actId="1035"/>
          <ac:picMkLst>
            <pc:docMk/>
            <pc:sldMk cId="2578617859" sldId="1309"/>
            <ac:picMk id="21508" creationId="{00000000-0000-0000-0000-000000000000}"/>
          </ac:picMkLst>
        </pc:picChg>
      </pc:sldChg>
      <pc:sldChg chg="modSp mod">
        <pc:chgData name="Kriti Jain" userId="3df26b54-5db6-4303-8413-8628b88e3072" providerId="ADAL" clId="{5782B5E4-B2FD-410C-8D1F-D28DFA245FFC}" dt="2020-06-30T14:35:52.130" v="89" actId="12"/>
        <pc:sldMkLst>
          <pc:docMk/>
          <pc:sldMk cId="1474700180" sldId="1310"/>
        </pc:sldMkLst>
        <pc:spChg chg="mod">
          <ac:chgData name="Kriti Jain" userId="3df26b54-5db6-4303-8413-8628b88e3072" providerId="ADAL" clId="{5782B5E4-B2FD-410C-8D1F-D28DFA245FFC}" dt="2020-06-30T14:35:50.114" v="88" actId="12"/>
          <ac:spMkLst>
            <pc:docMk/>
            <pc:sldMk cId="1474700180" sldId="1310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5:46.540" v="87" actId="12"/>
          <ac:spMkLst>
            <pc:docMk/>
            <pc:sldMk cId="1474700180" sldId="1310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5:52.130" v="89" actId="12"/>
          <ac:spMkLst>
            <pc:docMk/>
            <pc:sldMk cId="1474700180" sldId="1310"/>
            <ac:spMk id="5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55:17.327" v="415" actId="47"/>
        <pc:sldMkLst>
          <pc:docMk/>
          <pc:sldMk cId="3808369656" sldId="131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808369656" sldId="1311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55:41.344" v="428" actId="1037"/>
        <pc:sldMkLst>
          <pc:docMk/>
          <pc:sldMk cId="1446389469" sldId="1313"/>
        </pc:sldMkLst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4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42" creationId="{00000000-0000-0000-0000-000000000000}"/>
          </ac:spMkLst>
        </pc:spChg>
        <pc:grpChg chg="mod">
          <ac:chgData name="Kriti Jain" userId="3df26b54-5db6-4303-8413-8628b88e3072" providerId="ADAL" clId="{5782B5E4-B2FD-410C-8D1F-D28DFA245FFC}" dt="2020-06-30T14:55:41.344" v="428" actId="1037"/>
          <ac:grpSpMkLst>
            <pc:docMk/>
            <pc:sldMk cId="1446389469" sldId="1313"/>
            <ac:grpSpMk id="15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4:55:41.344" v="428" actId="1037"/>
          <ac:grpSpMkLst>
            <pc:docMk/>
            <pc:sldMk cId="1446389469" sldId="1313"/>
            <ac:grpSpMk id="31" creationId="{00000000-0000-0000-0000-000000000000}"/>
          </ac:grpSpMkLst>
        </pc:grp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1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1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43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1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4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4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51" creationId="{00000000-0000-0000-0000-000000000000}"/>
          </ac:cxnSpMkLst>
        </pc:cxnChg>
      </pc:sldChg>
      <pc:sldChg chg="del">
        <pc:chgData name="Kriti Jain" userId="3df26b54-5db6-4303-8413-8628b88e3072" providerId="ADAL" clId="{5782B5E4-B2FD-410C-8D1F-D28DFA245FFC}" dt="2020-06-30T14:59:46.278" v="461" actId="47"/>
        <pc:sldMkLst>
          <pc:docMk/>
          <pc:sldMk cId="4116822488" sldId="1314"/>
        </pc:sldMkLst>
      </pc:sldChg>
      <pc:sldChg chg="modSp mod">
        <pc:chgData name="Kriti Jain" userId="3df26b54-5db6-4303-8413-8628b88e3072" providerId="ADAL" clId="{5782B5E4-B2FD-410C-8D1F-D28DFA245FFC}" dt="2020-06-30T15:00:11.834" v="483" actId="12"/>
        <pc:sldMkLst>
          <pc:docMk/>
          <pc:sldMk cId="2958441099" sldId="1315"/>
        </pc:sldMkLst>
        <pc:spChg chg="mod">
          <ac:chgData name="Kriti Jain" userId="3df26b54-5db6-4303-8413-8628b88e3072" providerId="ADAL" clId="{5782B5E4-B2FD-410C-8D1F-D28DFA245FFC}" dt="2020-06-30T15:00:11.834" v="483" actId="12"/>
          <ac:spMkLst>
            <pc:docMk/>
            <pc:sldMk cId="2958441099" sldId="1315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9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9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30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3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33" creationId="{00000000-0000-0000-0000-000000000000}"/>
          </ac:cxnSpMkLst>
        </pc:cxnChg>
      </pc:sldChg>
      <pc:sldChg chg="modSp mod">
        <pc:chgData name="Kriti Jain" userId="3df26b54-5db6-4303-8413-8628b88e3072" providerId="ADAL" clId="{5782B5E4-B2FD-410C-8D1F-D28DFA245FFC}" dt="2020-06-30T15:00:38.013" v="501" actId="14100"/>
        <pc:sldMkLst>
          <pc:docMk/>
          <pc:sldMk cId="2716601894" sldId="1316"/>
        </pc:sldMkLst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16601894" sldId="1316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38.013" v="501" actId="14100"/>
          <ac:spMkLst>
            <pc:docMk/>
            <pc:sldMk cId="2716601894" sldId="1316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1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09:50.174" v="671" actId="113"/>
        <pc:sldMkLst>
          <pc:docMk/>
          <pc:sldMk cId="4171238041" sldId="131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71238041" sldId="131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50.174" v="671" actId="113"/>
          <ac:spMkLst>
            <pc:docMk/>
            <pc:sldMk cId="4171238041" sldId="1317"/>
            <ac:spMk id="4" creationId="{00000000-0000-0000-0000-000000000000}"/>
          </ac:spMkLst>
        </pc:spChg>
      </pc:sldChg>
      <pc:sldChg chg="addSp modSp add mod">
        <pc:chgData name="Kriti Jain" userId="3df26b54-5db6-4303-8413-8628b88e3072" providerId="ADAL" clId="{5782B5E4-B2FD-410C-8D1F-D28DFA245FFC}" dt="2020-06-30T14:33:52.680" v="74" actId="20577"/>
        <pc:sldMkLst>
          <pc:docMk/>
          <pc:sldMk cId="2328047402" sldId="1361"/>
        </pc:sldMkLst>
        <pc:spChg chg="mod">
          <ac:chgData name="Kriti Jain" userId="3df26b54-5db6-4303-8413-8628b88e3072" providerId="ADAL" clId="{5782B5E4-B2FD-410C-8D1F-D28DFA245FFC}" dt="2020-06-30T14:33:41.474" v="72" actId="1036"/>
          <ac:spMkLst>
            <pc:docMk/>
            <pc:sldMk cId="2328047402" sldId="1361"/>
            <ac:spMk id="7" creationId="{0910278D-CBFB-4784-A602-FCB95B66C174}"/>
          </ac:spMkLst>
        </pc:spChg>
        <pc:spChg chg="add mod">
          <ac:chgData name="Kriti Jain" userId="3df26b54-5db6-4303-8413-8628b88e3072" providerId="ADAL" clId="{5782B5E4-B2FD-410C-8D1F-D28DFA245FFC}" dt="2020-06-30T14:33:52.680" v="74" actId="20577"/>
          <ac:spMkLst>
            <pc:docMk/>
            <pc:sldMk cId="2328047402" sldId="1361"/>
            <ac:spMk id="8" creationId="{C1AE2AF6-550E-473F-9328-0A94ED7C68DB}"/>
          </ac:spMkLst>
        </pc:spChg>
      </pc:sldChg>
      <pc:sldChg chg="modSp add mod">
        <pc:chgData name="Kriti Jain" userId="3df26b54-5db6-4303-8413-8628b88e3072" providerId="ADAL" clId="{5782B5E4-B2FD-410C-8D1F-D28DFA245FFC}" dt="2020-06-30T14:34:24.025" v="77"/>
        <pc:sldMkLst>
          <pc:docMk/>
          <pc:sldMk cId="887271534" sldId="1362"/>
        </pc:sldMkLst>
        <pc:spChg chg="mod">
          <ac:chgData name="Kriti Jain" userId="3df26b54-5db6-4303-8413-8628b88e3072" providerId="ADAL" clId="{5782B5E4-B2FD-410C-8D1F-D28DFA245FFC}" dt="2020-06-30T14:34:24.025" v="77"/>
          <ac:spMkLst>
            <pc:docMk/>
            <pc:sldMk cId="887271534" sldId="1362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4:55:08.315" v="414"/>
        <pc:sldMkLst>
          <pc:docMk/>
          <pc:sldMk cId="2959970035" sldId="1363"/>
        </pc:sldMkLst>
        <pc:spChg chg="mod">
          <ac:chgData name="Kriti Jain" userId="3df26b54-5db6-4303-8413-8628b88e3072" providerId="ADAL" clId="{5782B5E4-B2FD-410C-8D1F-D28DFA245FFC}" dt="2020-06-30T14:55:08.315" v="414"/>
          <ac:spMkLst>
            <pc:docMk/>
            <pc:sldMk cId="2959970035" sldId="1363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4:59:35.401" v="460" actId="1037"/>
        <pc:sldMkLst>
          <pc:docMk/>
          <pc:sldMk cId="2038047059" sldId="1364"/>
        </pc:sldMkLst>
        <pc:spChg chg="mod">
          <ac:chgData name="Kriti Jain" userId="3df26b54-5db6-4303-8413-8628b88e3072" providerId="ADAL" clId="{5782B5E4-B2FD-410C-8D1F-D28DFA245FFC}" dt="2020-06-30T14:59:10.223" v="432" actId="14100"/>
          <ac:spMkLst>
            <pc:docMk/>
            <pc:sldMk cId="2038047059" sldId="136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9:35.401" v="460" actId="1037"/>
          <ac:spMkLst>
            <pc:docMk/>
            <pc:sldMk cId="2038047059" sldId="1364"/>
            <ac:spMk id="4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5:01:11.029" v="524" actId="1035"/>
        <pc:sldMkLst>
          <pc:docMk/>
          <pc:sldMk cId="3118744956" sldId="1365"/>
        </pc:sldMkLst>
        <pc:spChg chg="mod">
          <ac:chgData name="Kriti Jain" userId="3df26b54-5db6-4303-8413-8628b88e3072" providerId="ADAL" clId="{5782B5E4-B2FD-410C-8D1F-D28DFA245FFC}" dt="2020-06-30T15:01:11.029" v="524" actId="1035"/>
          <ac:spMkLst>
            <pc:docMk/>
            <pc:sldMk cId="3118744956" sldId="1365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5:38:04.457" v="1186"/>
        <pc:sldMkLst>
          <pc:docMk/>
          <pc:sldMk cId="3196876045" sldId="1366"/>
        </pc:sldMkLst>
        <pc:spChg chg="mod">
          <ac:chgData name="Kriti Jain" userId="3df26b54-5db6-4303-8413-8628b88e3072" providerId="ADAL" clId="{5782B5E4-B2FD-410C-8D1F-D28DFA245FFC}" dt="2020-06-30T15:38:04.457" v="1186"/>
          <ac:spMkLst>
            <pc:docMk/>
            <pc:sldMk cId="3196876045" sldId="1366"/>
            <ac:spMk id="3" creationId="{00000000-0000-0000-0000-000000000000}"/>
          </ac:spMkLst>
        </pc:spChg>
      </pc:sldChg>
      <pc:sldMasterChg chg="del delSldLayout">
        <pc:chgData name="Kriti Jain" userId="3df26b54-5db6-4303-8413-8628b88e3072" providerId="ADAL" clId="{5782B5E4-B2FD-410C-8D1F-D28DFA245FFC}" dt="2020-06-30T12:17:14.042" v="7" actId="2696"/>
        <pc:sldMasterMkLst>
          <pc:docMk/>
          <pc:sldMasterMk cId="975322556" sldId="2147484747"/>
        </pc:sldMasterMkLst>
        <pc:sldLayoutChg chg="del">
          <pc:chgData name="Kriti Jain" userId="3df26b54-5db6-4303-8413-8628b88e3072" providerId="ADAL" clId="{5782B5E4-B2FD-410C-8D1F-D28DFA245FFC}" dt="2020-06-30T12:17:14.031" v="1" actId="2696"/>
          <pc:sldLayoutMkLst>
            <pc:docMk/>
            <pc:sldMasterMk cId="975322556" sldId="2147484747"/>
            <pc:sldLayoutMk cId="478125599" sldId="2147484748"/>
          </pc:sldLayoutMkLst>
        </pc:sldLayoutChg>
        <pc:sldLayoutChg chg="del">
          <pc:chgData name="Kriti Jain" userId="3df26b54-5db6-4303-8413-8628b88e3072" providerId="ADAL" clId="{5782B5E4-B2FD-410C-8D1F-D28DFA245FFC}" dt="2020-06-30T12:17:14.032" v="2" actId="2696"/>
          <pc:sldLayoutMkLst>
            <pc:docMk/>
            <pc:sldMasterMk cId="975322556" sldId="2147484747"/>
            <pc:sldLayoutMk cId="2334895518" sldId="2147484749"/>
          </pc:sldLayoutMkLst>
        </pc:sldLayoutChg>
        <pc:sldLayoutChg chg="del">
          <pc:chgData name="Kriti Jain" userId="3df26b54-5db6-4303-8413-8628b88e3072" providerId="ADAL" clId="{5782B5E4-B2FD-410C-8D1F-D28DFA245FFC}" dt="2020-06-30T12:17:14.033" v="3" actId="2696"/>
          <pc:sldLayoutMkLst>
            <pc:docMk/>
            <pc:sldMasterMk cId="975322556" sldId="2147484747"/>
            <pc:sldLayoutMk cId="2283366045" sldId="2147484750"/>
          </pc:sldLayoutMkLst>
        </pc:sldLayoutChg>
        <pc:sldLayoutChg chg="del">
          <pc:chgData name="Kriti Jain" userId="3df26b54-5db6-4303-8413-8628b88e3072" providerId="ADAL" clId="{5782B5E4-B2FD-410C-8D1F-D28DFA245FFC}" dt="2020-06-30T12:17:14.035" v="4" actId="2696"/>
          <pc:sldLayoutMkLst>
            <pc:docMk/>
            <pc:sldMasterMk cId="975322556" sldId="2147484747"/>
            <pc:sldLayoutMk cId="3052236056" sldId="2147484751"/>
          </pc:sldLayoutMkLst>
        </pc:sldLayoutChg>
        <pc:sldLayoutChg chg="del">
          <pc:chgData name="Kriti Jain" userId="3df26b54-5db6-4303-8413-8628b88e3072" providerId="ADAL" clId="{5782B5E4-B2FD-410C-8D1F-D28DFA245FFC}" dt="2020-06-30T12:17:14.037" v="5" actId="2696"/>
          <pc:sldLayoutMkLst>
            <pc:docMk/>
            <pc:sldMasterMk cId="975322556" sldId="2147484747"/>
            <pc:sldLayoutMk cId="4051960497" sldId="2147484753"/>
          </pc:sldLayoutMkLst>
        </pc:sldLayoutChg>
        <pc:sldLayoutChg chg="del">
          <pc:chgData name="Kriti Jain" userId="3df26b54-5db6-4303-8413-8628b88e3072" providerId="ADAL" clId="{5782B5E4-B2FD-410C-8D1F-D28DFA245FFC}" dt="2020-06-30T12:17:14.038" v="6" actId="2696"/>
          <pc:sldLayoutMkLst>
            <pc:docMk/>
            <pc:sldMasterMk cId="975322556" sldId="2147484747"/>
            <pc:sldLayoutMk cId="1124536422" sldId="2147484754"/>
          </pc:sldLayoutMkLst>
        </pc:sldLayoutChg>
      </pc:sldMasterChg>
      <pc:sldMasterChg chg="addSp modSldLayout">
        <pc:chgData name="Kriti Jain" userId="3df26b54-5db6-4303-8413-8628b88e3072" providerId="ADAL" clId="{5782B5E4-B2FD-410C-8D1F-D28DFA245FFC}" dt="2020-06-30T12:16:30.793" v="0"/>
        <pc:sldMasterMkLst>
          <pc:docMk/>
          <pc:sldMasterMk cId="3059786054" sldId="2147484755"/>
        </pc:sldMasterMkLst>
        <pc:spChg chg="add">
          <ac:chgData name="Kriti Jain" userId="3df26b54-5db6-4303-8413-8628b88e3072" providerId="ADAL" clId="{5782B5E4-B2FD-410C-8D1F-D28DFA245FFC}" dt="2020-06-30T12:16:30.793" v="0"/>
          <ac:spMkLst>
            <pc:docMk/>
            <pc:sldMasterMk cId="3059786054" sldId="2147484755"/>
            <ac:spMk id="5" creationId="{63ADDEBE-BC5C-440D-87DA-941912AA05A9}"/>
          </ac:spMkLst>
        </pc:spChg>
        <pc:spChg chg="add">
          <ac:chgData name="Kriti Jain" userId="3df26b54-5db6-4303-8413-8628b88e3072" providerId="ADAL" clId="{5782B5E4-B2FD-410C-8D1F-D28DFA245FFC}" dt="2020-06-30T12:16:30.793" v="0"/>
          <ac:spMkLst>
            <pc:docMk/>
            <pc:sldMasterMk cId="3059786054" sldId="2147484755"/>
            <ac:spMk id="9" creationId="{B9047739-6B3A-4F23-8679-A6E8EAFD01CA}"/>
          </ac:spMkLst>
        </pc:spChg>
        <pc:picChg chg="add">
          <ac:chgData name="Kriti Jain" userId="3df26b54-5db6-4303-8413-8628b88e3072" providerId="ADAL" clId="{5782B5E4-B2FD-410C-8D1F-D28DFA245FFC}" dt="2020-06-30T12:16:30.793" v="0"/>
          <ac:picMkLst>
            <pc:docMk/>
            <pc:sldMasterMk cId="3059786054" sldId="2147484755"/>
            <ac:picMk id="6" creationId="{C26390D0-6D8A-4327-B9D9-448E4B85398F}"/>
          </ac:picMkLst>
        </pc:picChg>
        <pc:sldLayoutChg chg="addSp">
          <pc:chgData name="Kriti Jain" userId="3df26b54-5db6-4303-8413-8628b88e3072" providerId="ADAL" clId="{5782B5E4-B2FD-410C-8D1F-D28DFA245FFC}" dt="2020-06-30T12:16:30.793" v="0"/>
          <pc:sldLayoutMkLst>
            <pc:docMk/>
            <pc:sldMasterMk cId="3059786054" sldId="2147484755"/>
            <pc:sldLayoutMk cId="3431734324" sldId="2147484756"/>
          </pc:sldLayoutMkLst>
          <pc:spChg chg="add">
            <ac:chgData name="Kriti Jain" userId="3df26b54-5db6-4303-8413-8628b88e3072" providerId="ADAL" clId="{5782B5E4-B2FD-410C-8D1F-D28DFA245FFC}" dt="2020-06-30T12:16:30.793" v="0"/>
            <ac:spMkLst>
              <pc:docMk/>
              <pc:sldMasterMk cId="3059786054" sldId="2147484755"/>
              <pc:sldLayoutMk cId="3431734324" sldId="2147484756"/>
              <ac:spMk id="11" creationId="{A1057A78-0442-421E-A343-A29DDA34F673}"/>
            </ac:spMkLst>
          </pc:sp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8" creationId="{C1341854-6939-4276-9D6B-941B04E23577}"/>
            </ac:picMkLst>
          </pc:pic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9" creationId="{AD1B0877-4C05-43F0-8FCB-E77CA141E94A}"/>
            </ac:picMkLst>
          </pc:pic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12" creationId="{E703C57F-59E0-4DF6-816F-DC1CF7B4D1EE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ED-4E72-B6FB-ADF55BAF3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7B47E-07A4-4234-BC41-FDE32433FCD9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8E23F-717C-41A1-81D1-3E80DB0098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9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72791-72FC-48D3-B8B8-2AD7EA095F28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D88B-ABC5-41F9-819B-7D65330FD5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56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b="0" i="0" dirty="0">
                <a:effectLst/>
                <a:latin typeface="Roboto" panose="02000000000000000000" pitchFamily="2" charset="0"/>
              </a:rPr>
              <a:t>771480469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3FD88B-ABC5-41F9-819B-7D65330FD5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92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91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045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23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765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133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769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67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10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820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441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Screenshots need to be changed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73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9936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605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(30-03-21)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7810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5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592836" cy="6858000"/>
          </a:xfrm>
          <a:custGeom>
            <a:avLst/>
            <a:gdLst>
              <a:gd name="connsiteX0" fmla="*/ 6671494 w 9889254"/>
              <a:gd name="connsiteY0" fmla="*/ 1 h 10293057"/>
              <a:gd name="connsiteX1" fmla="*/ 9889254 w 9889254"/>
              <a:gd name="connsiteY1" fmla="*/ 1 h 10293057"/>
              <a:gd name="connsiteX2" fmla="*/ 9889254 w 9889254"/>
              <a:gd name="connsiteY2" fmla="*/ 798896 h 10293057"/>
              <a:gd name="connsiteX3" fmla="*/ 8280374 w 9889254"/>
              <a:gd name="connsiteY3" fmla="*/ 2407776 h 10293057"/>
              <a:gd name="connsiteX4" fmla="*/ 9889254 w 9889254"/>
              <a:gd name="connsiteY4" fmla="*/ 4016656 h 10293057"/>
              <a:gd name="connsiteX5" fmla="*/ 9889254 w 9889254"/>
              <a:gd name="connsiteY5" fmla="*/ 10293057 h 10293057"/>
              <a:gd name="connsiteX6" fmla="*/ 6671494 w 9889254"/>
              <a:gd name="connsiteY6" fmla="*/ 10293057 h 10293057"/>
              <a:gd name="connsiteX7" fmla="*/ 6671495 w 9889254"/>
              <a:gd name="connsiteY7" fmla="*/ 4016655 h 10293057"/>
              <a:gd name="connsiteX8" fmla="*/ 7956130 w 9889254"/>
              <a:gd name="connsiteY8" fmla="*/ 2440462 h 10293057"/>
              <a:gd name="connsiteX9" fmla="*/ 8280370 w 9889254"/>
              <a:gd name="connsiteY9" fmla="*/ 2407775 h 10293057"/>
              <a:gd name="connsiteX10" fmla="*/ 7956129 w 9889254"/>
              <a:gd name="connsiteY10" fmla="*/ 2375089 h 10293057"/>
              <a:gd name="connsiteX11" fmla="*/ 6671494 w 9889254"/>
              <a:gd name="connsiteY11" fmla="*/ 798896 h 10293057"/>
              <a:gd name="connsiteX12" fmla="*/ 3335748 w 9889254"/>
              <a:gd name="connsiteY12" fmla="*/ 0 h 10293057"/>
              <a:gd name="connsiteX13" fmla="*/ 6553507 w 9889254"/>
              <a:gd name="connsiteY13" fmla="*/ 0 h 10293057"/>
              <a:gd name="connsiteX14" fmla="*/ 6553507 w 9889254"/>
              <a:gd name="connsiteY14" fmla="*/ 5390084 h 10293057"/>
              <a:gd name="connsiteX15" fmla="*/ 4944627 w 9889254"/>
              <a:gd name="connsiteY15" fmla="*/ 6998964 h 10293057"/>
              <a:gd name="connsiteX16" fmla="*/ 4944626 w 9889254"/>
              <a:gd name="connsiteY16" fmla="*/ 6998964 h 10293057"/>
              <a:gd name="connsiteX17" fmla="*/ 6553506 w 9889254"/>
              <a:gd name="connsiteY17" fmla="*/ 8607844 h 10293057"/>
              <a:gd name="connsiteX18" fmla="*/ 6553506 w 9889254"/>
              <a:gd name="connsiteY18" fmla="*/ 10293057 h 10293057"/>
              <a:gd name="connsiteX19" fmla="*/ 3335747 w 9889254"/>
              <a:gd name="connsiteY19" fmla="*/ 10293057 h 10293057"/>
              <a:gd name="connsiteX20" fmla="*/ 3335747 w 9889254"/>
              <a:gd name="connsiteY20" fmla="*/ 8607843 h 10293057"/>
              <a:gd name="connsiteX21" fmla="*/ 4780129 w 9889254"/>
              <a:gd name="connsiteY21" fmla="*/ 7007269 h 10293057"/>
              <a:gd name="connsiteX22" fmla="*/ 4944618 w 9889254"/>
              <a:gd name="connsiteY22" fmla="*/ 6998963 h 10293057"/>
              <a:gd name="connsiteX23" fmla="*/ 4780129 w 9889254"/>
              <a:gd name="connsiteY23" fmla="*/ 6990657 h 10293057"/>
              <a:gd name="connsiteX24" fmla="*/ 3335747 w 9889254"/>
              <a:gd name="connsiteY24" fmla="*/ 5390084 h 10293057"/>
              <a:gd name="connsiteX25" fmla="*/ 0 w 9889254"/>
              <a:gd name="connsiteY25" fmla="*/ 0 h 10293057"/>
              <a:gd name="connsiteX26" fmla="*/ 3217759 w 9889254"/>
              <a:gd name="connsiteY26" fmla="*/ 0 h 10293057"/>
              <a:gd name="connsiteX27" fmla="*/ 3217759 w 9889254"/>
              <a:gd name="connsiteY27" fmla="*/ 2113013 h 10293057"/>
              <a:gd name="connsiteX28" fmla="*/ 1773378 w 9889254"/>
              <a:gd name="connsiteY28" fmla="*/ 3713587 h 10293057"/>
              <a:gd name="connsiteX29" fmla="*/ 1608879 w 9889254"/>
              <a:gd name="connsiteY29" fmla="*/ 3721893 h 10293057"/>
              <a:gd name="connsiteX30" fmla="*/ 3217759 w 9889254"/>
              <a:gd name="connsiteY30" fmla="*/ 5330773 h 10293057"/>
              <a:gd name="connsiteX31" fmla="*/ 3217759 w 9889254"/>
              <a:gd name="connsiteY31" fmla="*/ 10293057 h 10293057"/>
              <a:gd name="connsiteX32" fmla="*/ 0 w 9889254"/>
              <a:gd name="connsiteY32" fmla="*/ 10293057 h 10293057"/>
              <a:gd name="connsiteX33" fmla="*/ 0 w 9889254"/>
              <a:gd name="connsiteY33" fmla="*/ 5330772 h 10293057"/>
              <a:gd name="connsiteX34" fmla="*/ 1444382 w 9889254"/>
              <a:gd name="connsiteY34" fmla="*/ 3730199 h 10293057"/>
              <a:gd name="connsiteX35" fmla="*/ 1608872 w 9889254"/>
              <a:gd name="connsiteY35" fmla="*/ 3721893 h 10293057"/>
              <a:gd name="connsiteX36" fmla="*/ 1444381 w 9889254"/>
              <a:gd name="connsiteY36" fmla="*/ 3713587 h 10293057"/>
              <a:gd name="connsiteX37" fmla="*/ 0 w 9889254"/>
              <a:gd name="connsiteY37" fmla="*/ 2113013 h 102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889254" h="10293057">
                <a:moveTo>
                  <a:pt x="6671494" y="1"/>
                </a:moveTo>
                <a:lnTo>
                  <a:pt x="9889254" y="1"/>
                </a:lnTo>
                <a:lnTo>
                  <a:pt x="9889254" y="798896"/>
                </a:lnTo>
                <a:cubicBezTo>
                  <a:pt x="9889254" y="1687456"/>
                  <a:pt x="9168934" y="2407776"/>
                  <a:pt x="8280374" y="2407776"/>
                </a:cubicBezTo>
                <a:cubicBezTo>
                  <a:pt x="9168934" y="2407776"/>
                  <a:pt x="9889254" y="3128096"/>
                  <a:pt x="9889254" y="4016656"/>
                </a:cubicBezTo>
                <a:lnTo>
                  <a:pt x="9889254" y="10293057"/>
                </a:lnTo>
                <a:lnTo>
                  <a:pt x="6671494" y="10293057"/>
                </a:lnTo>
                <a:lnTo>
                  <a:pt x="6671495" y="4016655"/>
                </a:lnTo>
                <a:cubicBezTo>
                  <a:pt x="6671495" y="3239165"/>
                  <a:pt x="7222990" y="2590483"/>
                  <a:pt x="7956130" y="2440462"/>
                </a:cubicBezTo>
                <a:lnTo>
                  <a:pt x="8280370" y="2407775"/>
                </a:lnTo>
                <a:lnTo>
                  <a:pt x="7956129" y="2375089"/>
                </a:lnTo>
                <a:cubicBezTo>
                  <a:pt x="7222989" y="2225066"/>
                  <a:pt x="6671494" y="1576386"/>
                  <a:pt x="6671494" y="798896"/>
                </a:cubicBezTo>
                <a:close/>
                <a:moveTo>
                  <a:pt x="3335748" y="0"/>
                </a:moveTo>
                <a:lnTo>
                  <a:pt x="6553507" y="0"/>
                </a:lnTo>
                <a:lnTo>
                  <a:pt x="6553507" y="5390084"/>
                </a:lnTo>
                <a:cubicBezTo>
                  <a:pt x="6553507" y="6278644"/>
                  <a:pt x="5833187" y="6998964"/>
                  <a:pt x="4944627" y="6998964"/>
                </a:cubicBezTo>
                <a:lnTo>
                  <a:pt x="4944626" y="6998964"/>
                </a:lnTo>
                <a:cubicBezTo>
                  <a:pt x="5833186" y="6998964"/>
                  <a:pt x="6553506" y="7719284"/>
                  <a:pt x="6553506" y="8607844"/>
                </a:cubicBezTo>
                <a:lnTo>
                  <a:pt x="6553506" y="10293057"/>
                </a:lnTo>
                <a:lnTo>
                  <a:pt x="3335747" y="10293057"/>
                </a:lnTo>
                <a:lnTo>
                  <a:pt x="3335747" y="8607843"/>
                </a:lnTo>
                <a:cubicBezTo>
                  <a:pt x="3335747" y="7774818"/>
                  <a:pt x="3968841" y="7089660"/>
                  <a:pt x="4780129" y="7007269"/>
                </a:cubicBezTo>
                <a:lnTo>
                  <a:pt x="4944618" y="6998963"/>
                </a:lnTo>
                <a:lnTo>
                  <a:pt x="4780129" y="6990657"/>
                </a:lnTo>
                <a:cubicBezTo>
                  <a:pt x="3968841" y="6908267"/>
                  <a:pt x="3335747" y="6223109"/>
                  <a:pt x="3335747" y="5390084"/>
                </a:cubicBezTo>
                <a:close/>
                <a:moveTo>
                  <a:pt x="0" y="0"/>
                </a:moveTo>
                <a:lnTo>
                  <a:pt x="3217759" y="0"/>
                </a:lnTo>
                <a:lnTo>
                  <a:pt x="3217759" y="2113013"/>
                </a:lnTo>
                <a:cubicBezTo>
                  <a:pt x="3217759" y="2946038"/>
                  <a:pt x="2584666" y="3631196"/>
                  <a:pt x="1773378" y="3713587"/>
                </a:cubicBezTo>
                <a:lnTo>
                  <a:pt x="1608879" y="3721893"/>
                </a:lnTo>
                <a:cubicBezTo>
                  <a:pt x="2497439" y="3721893"/>
                  <a:pt x="3217759" y="4442213"/>
                  <a:pt x="3217759" y="5330773"/>
                </a:cubicBezTo>
                <a:lnTo>
                  <a:pt x="3217759" y="10293057"/>
                </a:lnTo>
                <a:lnTo>
                  <a:pt x="0" y="10293057"/>
                </a:lnTo>
                <a:lnTo>
                  <a:pt x="0" y="5330772"/>
                </a:lnTo>
                <a:cubicBezTo>
                  <a:pt x="0" y="4497747"/>
                  <a:pt x="633094" y="3812589"/>
                  <a:pt x="1444382" y="3730199"/>
                </a:cubicBezTo>
                <a:lnTo>
                  <a:pt x="1608872" y="3721893"/>
                </a:lnTo>
                <a:lnTo>
                  <a:pt x="1444381" y="3713587"/>
                </a:lnTo>
                <a:cubicBezTo>
                  <a:pt x="633094" y="3631196"/>
                  <a:pt x="0" y="2946038"/>
                  <a:pt x="0" y="2113013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70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5665723" y="599400"/>
            <a:ext cx="6526277" cy="5663598"/>
          </a:xfrm>
          <a:custGeom>
            <a:avLst/>
            <a:gdLst>
              <a:gd name="connsiteX0" fmla="*/ 7516983 w 9789415"/>
              <a:gd name="connsiteY0" fmla="*/ 4349556 h 8496709"/>
              <a:gd name="connsiteX1" fmla="*/ 9789415 w 9789415"/>
              <a:gd name="connsiteY1" fmla="*/ 4349556 h 8496709"/>
              <a:gd name="connsiteX2" fmla="*/ 9789415 w 9789415"/>
              <a:gd name="connsiteY2" fmla="*/ 8455284 h 8496709"/>
              <a:gd name="connsiteX3" fmla="*/ 7303813 w 9789415"/>
              <a:gd name="connsiteY3" fmla="*/ 4349556 h 8496709"/>
              <a:gd name="connsiteX4" fmla="*/ 9597019 w 9789415"/>
              <a:gd name="connsiteY4" fmla="*/ 8496709 h 8496709"/>
              <a:gd name="connsiteX5" fmla="*/ 5010605 w 9789415"/>
              <a:gd name="connsiteY5" fmla="*/ 8496709 h 8496709"/>
              <a:gd name="connsiteX6" fmla="*/ 2504226 w 9789415"/>
              <a:gd name="connsiteY6" fmla="*/ 4349556 h 8496709"/>
              <a:gd name="connsiteX7" fmla="*/ 7094946 w 9789415"/>
              <a:gd name="connsiteY7" fmla="*/ 4349556 h 8496709"/>
              <a:gd name="connsiteX8" fmla="*/ 4800304 w 9789415"/>
              <a:gd name="connsiteY8" fmla="*/ 8496709 h 8496709"/>
              <a:gd name="connsiteX9" fmla="*/ 2291773 w 9789415"/>
              <a:gd name="connsiteY9" fmla="*/ 4349556 h 8496709"/>
              <a:gd name="connsiteX10" fmla="*/ 4586415 w 9789415"/>
              <a:gd name="connsiteY10" fmla="*/ 8496709 h 8496709"/>
              <a:gd name="connsiteX11" fmla="*/ 0 w 9789415"/>
              <a:gd name="connsiteY11" fmla="*/ 8496709 h 8496709"/>
              <a:gd name="connsiteX12" fmla="*/ 9789415 w 9789415"/>
              <a:gd name="connsiteY12" fmla="*/ 41425 h 8496709"/>
              <a:gd name="connsiteX13" fmla="*/ 9789415 w 9789415"/>
              <a:gd name="connsiteY13" fmla="*/ 4147152 h 8496709"/>
              <a:gd name="connsiteX14" fmla="*/ 7516983 w 9789415"/>
              <a:gd name="connsiteY14" fmla="*/ 4147152 h 8496709"/>
              <a:gd name="connsiteX15" fmla="*/ 5014911 w 9789415"/>
              <a:gd name="connsiteY15" fmla="*/ 0 h 8496709"/>
              <a:gd name="connsiteX16" fmla="*/ 9605631 w 9789415"/>
              <a:gd name="connsiteY16" fmla="*/ 0 h 8496709"/>
              <a:gd name="connsiteX17" fmla="*/ 7310271 w 9789415"/>
              <a:gd name="connsiteY17" fmla="*/ 4147152 h 8496709"/>
              <a:gd name="connsiteX18" fmla="*/ 4799586 w 9789415"/>
              <a:gd name="connsiteY18" fmla="*/ 0 h 8496709"/>
              <a:gd name="connsiteX19" fmla="*/ 7094946 w 9789415"/>
              <a:gd name="connsiteY19" fmla="*/ 4147152 h 8496709"/>
              <a:gd name="connsiteX20" fmla="*/ 2504226 w 9789415"/>
              <a:gd name="connsiteY20" fmla="*/ 4147152 h 8496709"/>
              <a:gd name="connsiteX21" fmla="*/ 6461 w 9789415"/>
              <a:gd name="connsiteY21" fmla="*/ 0 h 8496709"/>
              <a:gd name="connsiteX22" fmla="*/ 4592876 w 9789415"/>
              <a:gd name="connsiteY22" fmla="*/ 0 h 8496709"/>
              <a:gd name="connsiteX23" fmla="*/ 2301103 w 9789415"/>
              <a:gd name="connsiteY23" fmla="*/ 4147152 h 849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789415" h="8496709">
                <a:moveTo>
                  <a:pt x="7516983" y="4349556"/>
                </a:moveTo>
                <a:lnTo>
                  <a:pt x="9789415" y="4349556"/>
                </a:lnTo>
                <a:lnTo>
                  <a:pt x="9789415" y="8455284"/>
                </a:lnTo>
                <a:close/>
                <a:moveTo>
                  <a:pt x="7303813" y="4349556"/>
                </a:moveTo>
                <a:lnTo>
                  <a:pt x="9597019" y="8496709"/>
                </a:lnTo>
                <a:lnTo>
                  <a:pt x="5010605" y="8496709"/>
                </a:lnTo>
                <a:close/>
                <a:moveTo>
                  <a:pt x="2504226" y="4349556"/>
                </a:moveTo>
                <a:lnTo>
                  <a:pt x="7094946" y="4349556"/>
                </a:lnTo>
                <a:lnTo>
                  <a:pt x="4800304" y="8496709"/>
                </a:lnTo>
                <a:close/>
                <a:moveTo>
                  <a:pt x="2291773" y="4349556"/>
                </a:moveTo>
                <a:lnTo>
                  <a:pt x="4586415" y="8496709"/>
                </a:lnTo>
                <a:lnTo>
                  <a:pt x="0" y="8496709"/>
                </a:lnTo>
                <a:close/>
                <a:moveTo>
                  <a:pt x="9789415" y="41425"/>
                </a:moveTo>
                <a:lnTo>
                  <a:pt x="9789415" y="4147152"/>
                </a:lnTo>
                <a:lnTo>
                  <a:pt x="7516983" y="4147152"/>
                </a:lnTo>
                <a:close/>
                <a:moveTo>
                  <a:pt x="5014911" y="0"/>
                </a:moveTo>
                <a:lnTo>
                  <a:pt x="9605631" y="0"/>
                </a:lnTo>
                <a:lnTo>
                  <a:pt x="7310271" y="4147152"/>
                </a:lnTo>
                <a:close/>
                <a:moveTo>
                  <a:pt x="4799586" y="0"/>
                </a:moveTo>
                <a:lnTo>
                  <a:pt x="7094946" y="4147152"/>
                </a:lnTo>
                <a:lnTo>
                  <a:pt x="2504226" y="4147152"/>
                </a:lnTo>
                <a:close/>
                <a:moveTo>
                  <a:pt x="6461" y="0"/>
                </a:moveTo>
                <a:lnTo>
                  <a:pt x="4592876" y="0"/>
                </a:lnTo>
                <a:lnTo>
                  <a:pt x="2301103" y="41471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6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4805322" y="0"/>
            <a:ext cx="7386678" cy="6858000"/>
          </a:xfrm>
          <a:custGeom>
            <a:avLst/>
            <a:gdLst>
              <a:gd name="T0" fmla="*/ 1964 w 4901"/>
              <a:gd name="T1" fmla="*/ 0 h 4552"/>
              <a:gd name="T2" fmla="*/ 3031 w 4901"/>
              <a:gd name="T3" fmla="*/ 0 h 4552"/>
              <a:gd name="T4" fmla="*/ 3330 w 4901"/>
              <a:gd name="T5" fmla="*/ 1065 h 4552"/>
              <a:gd name="T6" fmla="*/ 2349 w 4901"/>
              <a:gd name="T7" fmla="*/ 4552 h 4552"/>
              <a:gd name="T8" fmla="*/ 665 w 4901"/>
              <a:gd name="T9" fmla="*/ 4552 h 4552"/>
              <a:gd name="T10" fmla="*/ 0 w 4901"/>
              <a:gd name="T11" fmla="*/ 4552 h 4552"/>
              <a:gd name="T12" fmla="*/ 1300 w 4901"/>
              <a:gd name="T13" fmla="*/ 0 h 4552"/>
              <a:gd name="T14" fmla="*/ 1964 w 4901"/>
              <a:gd name="T15" fmla="*/ 0 h 4552"/>
              <a:gd name="T16" fmla="*/ 3402 w 4901"/>
              <a:gd name="T17" fmla="*/ 1318 h 4552"/>
              <a:gd name="T18" fmla="*/ 4312 w 4901"/>
              <a:gd name="T19" fmla="*/ 4552 h 4552"/>
              <a:gd name="T20" fmla="*/ 4237 w 4901"/>
              <a:gd name="T21" fmla="*/ 4552 h 4552"/>
              <a:gd name="T22" fmla="*/ 3079 w 4901"/>
              <a:gd name="T23" fmla="*/ 4552 h 4552"/>
              <a:gd name="T24" fmla="*/ 2599 w 4901"/>
              <a:gd name="T25" fmla="*/ 4552 h 4552"/>
              <a:gd name="T26" fmla="*/ 2491 w 4901"/>
              <a:gd name="T27" fmla="*/ 4552 h 4552"/>
              <a:gd name="T28" fmla="*/ 3402 w 4901"/>
              <a:gd name="T29" fmla="*/ 1318 h 4552"/>
              <a:gd name="T30" fmla="*/ 3173 w 4901"/>
              <a:gd name="T31" fmla="*/ 0 h 4552"/>
              <a:gd name="T32" fmla="*/ 3631 w 4901"/>
              <a:gd name="T33" fmla="*/ 0 h 4552"/>
              <a:gd name="T34" fmla="*/ 3402 w 4901"/>
              <a:gd name="T35" fmla="*/ 813 h 4552"/>
              <a:gd name="T36" fmla="*/ 3173 w 4901"/>
              <a:gd name="T37" fmla="*/ 0 h 4552"/>
              <a:gd name="T38" fmla="*/ 3773 w 4901"/>
              <a:gd name="T39" fmla="*/ 0 h 4552"/>
              <a:gd name="T40" fmla="*/ 4000 w 4901"/>
              <a:gd name="T41" fmla="*/ 0 h 4552"/>
              <a:gd name="T42" fmla="*/ 4237 w 4901"/>
              <a:gd name="T43" fmla="*/ 0 h 4552"/>
              <a:gd name="T44" fmla="*/ 4664 w 4901"/>
              <a:gd name="T45" fmla="*/ 0 h 4552"/>
              <a:gd name="T46" fmla="*/ 4901 w 4901"/>
              <a:gd name="T47" fmla="*/ 0 h 4552"/>
              <a:gd name="T48" fmla="*/ 4901 w 4901"/>
              <a:gd name="T49" fmla="*/ 4552 h 4552"/>
              <a:gd name="T50" fmla="*/ 4454 w 4901"/>
              <a:gd name="T51" fmla="*/ 4552 h 4552"/>
              <a:gd name="T52" fmla="*/ 3473 w 4901"/>
              <a:gd name="T53" fmla="*/ 1065 h 4552"/>
              <a:gd name="T54" fmla="*/ 3773 w 4901"/>
              <a:gd name="T55" fmla="*/ 0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01" h="4552">
                <a:moveTo>
                  <a:pt x="1964" y="0"/>
                </a:moveTo>
                <a:lnTo>
                  <a:pt x="3031" y="0"/>
                </a:lnTo>
                <a:lnTo>
                  <a:pt x="3330" y="1065"/>
                </a:lnTo>
                <a:lnTo>
                  <a:pt x="2349" y="4552"/>
                </a:lnTo>
                <a:lnTo>
                  <a:pt x="665" y="4552"/>
                </a:lnTo>
                <a:lnTo>
                  <a:pt x="0" y="4552"/>
                </a:lnTo>
                <a:lnTo>
                  <a:pt x="1300" y="0"/>
                </a:lnTo>
                <a:lnTo>
                  <a:pt x="1964" y="0"/>
                </a:lnTo>
                <a:close/>
                <a:moveTo>
                  <a:pt x="3402" y="1318"/>
                </a:moveTo>
                <a:lnTo>
                  <a:pt x="4312" y="4552"/>
                </a:lnTo>
                <a:lnTo>
                  <a:pt x="4237" y="4552"/>
                </a:lnTo>
                <a:lnTo>
                  <a:pt x="3079" y="4552"/>
                </a:lnTo>
                <a:lnTo>
                  <a:pt x="2599" y="4552"/>
                </a:lnTo>
                <a:lnTo>
                  <a:pt x="2491" y="4552"/>
                </a:lnTo>
                <a:lnTo>
                  <a:pt x="3402" y="1318"/>
                </a:lnTo>
                <a:close/>
                <a:moveTo>
                  <a:pt x="3173" y="0"/>
                </a:moveTo>
                <a:lnTo>
                  <a:pt x="3631" y="0"/>
                </a:lnTo>
                <a:lnTo>
                  <a:pt x="3402" y="813"/>
                </a:lnTo>
                <a:lnTo>
                  <a:pt x="3173" y="0"/>
                </a:lnTo>
                <a:close/>
                <a:moveTo>
                  <a:pt x="3773" y="0"/>
                </a:moveTo>
                <a:lnTo>
                  <a:pt x="4000" y="0"/>
                </a:lnTo>
                <a:lnTo>
                  <a:pt x="4237" y="0"/>
                </a:lnTo>
                <a:lnTo>
                  <a:pt x="4664" y="0"/>
                </a:lnTo>
                <a:lnTo>
                  <a:pt x="4901" y="0"/>
                </a:lnTo>
                <a:lnTo>
                  <a:pt x="4901" y="4552"/>
                </a:lnTo>
                <a:lnTo>
                  <a:pt x="4454" y="4552"/>
                </a:lnTo>
                <a:lnTo>
                  <a:pt x="3473" y="1065"/>
                </a:lnTo>
                <a:lnTo>
                  <a:pt x="377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566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team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2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services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2057083"/>
            <a:ext cx="12192000" cy="2810469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48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act us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2006291"/>
            <a:ext cx="12192000" cy="3429415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12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act us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4875085"/>
            <a:ext cx="12192000" cy="1982915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807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092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12192000" cy="3429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768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Opening (30-03-21)-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/>
          </p:cNvSpPr>
          <p:nvPr>
            <p:ph type="pic" sz="quarter" idx="10"/>
          </p:nvPr>
        </p:nvSpPr>
        <p:spPr bwMode="auto">
          <a:xfrm>
            <a:off x="4392903" y="0"/>
            <a:ext cx="7799097" cy="6353073"/>
          </a:xfrm>
          <a:custGeom>
            <a:avLst/>
            <a:gdLst>
              <a:gd name="T0" fmla="*/ 0 w 5751"/>
              <a:gd name="T1" fmla="*/ 0 h 4215"/>
              <a:gd name="T2" fmla="*/ 5751 w 5751"/>
              <a:gd name="T3" fmla="*/ 0 h 4215"/>
              <a:gd name="T4" fmla="*/ 5751 w 5751"/>
              <a:gd name="T5" fmla="*/ 3375 h 4215"/>
              <a:gd name="T6" fmla="*/ 1669 w 5751"/>
              <a:gd name="T7" fmla="*/ 4215 h 4215"/>
              <a:gd name="T8" fmla="*/ 0 w 5751"/>
              <a:gd name="T9" fmla="*/ 0 h 4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51" h="4215">
                <a:moveTo>
                  <a:pt x="0" y="0"/>
                </a:moveTo>
                <a:lnTo>
                  <a:pt x="5751" y="0"/>
                </a:lnTo>
                <a:lnTo>
                  <a:pt x="5751" y="3375"/>
                </a:lnTo>
                <a:lnTo>
                  <a:pt x="1669" y="421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66801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9EEBC0-BC3D-4947-A7D7-636C27E339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9079E6-1324-4308-87AF-13DF3FA0BFF6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08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9" r:id="rId1"/>
    <p:sldLayoutId id="2147484786" r:id="rId2"/>
    <p:sldLayoutId id="2147484792" r:id="rId3"/>
    <p:sldLayoutId id="2147484800" r:id="rId4"/>
    <p:sldLayoutId id="2147484832" r:id="rId5"/>
    <p:sldLayoutId id="2147484856" r:id="rId6"/>
    <p:sldLayoutId id="2147484953" r:id="rId7"/>
    <p:sldLayoutId id="2147484956" r:id="rId8"/>
  </p:sldLayoutIdLst>
  <p:hf hd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71AEEB-8514-41E9-9CF9-D86157729B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AD7D54-CB70-4F53-A230-80A93A4B06B9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92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332074-65BE-420D-B162-D9C41D01F1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40D1FC-1B85-4E88-B974-4E5C1C04AB67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70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501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working on a computer&#10;&#10;Description automatically generated with low confidence">
            <a:extLst>
              <a:ext uri="{FF2B5EF4-FFF2-40B4-BE49-F238E27FC236}">
                <a16:creationId xmlns:a16="http://schemas.microsoft.com/office/drawing/2014/main" id="{C06FE78C-8790-4C1C-B5E8-6080C3400B4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" b="2222"/>
          <a:stretch>
            <a:fillRect/>
          </a:stretch>
        </p:blipFill>
        <p:spPr>
          <a:xfrm>
            <a:off x="0" y="-2"/>
            <a:ext cx="12192000" cy="6858002"/>
          </a:xfrm>
        </p:spPr>
      </p:pic>
      <p:sp>
        <p:nvSpPr>
          <p:cNvPr id="6" name="Rectangle 5"/>
          <p:cNvSpPr/>
          <p:nvPr/>
        </p:nvSpPr>
        <p:spPr>
          <a:xfrm>
            <a:off x="4419600" y="4287595"/>
            <a:ext cx="7772400" cy="1464276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24455" y="5048537"/>
            <a:ext cx="5387950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 defTabSz="914217">
              <a:defRPr/>
            </a:pPr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Network Traffic Monitoring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53600" y="4461691"/>
            <a:ext cx="215880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Open Sans Light" pitchFamily="34" charset="0"/>
                <a:cs typeface="Open Sans Light" pitchFamily="34" charset="0"/>
              </a:rPr>
              <a:t>Module 12</a:t>
            </a:r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9947311" y="-1"/>
            <a:ext cx="2049099" cy="1542193"/>
          </a:xfrm>
          <a:prstGeom prst="round2SameRect">
            <a:avLst>
              <a:gd name="adj1" fmla="val 6047"/>
              <a:gd name="adj2" fmla="val 0"/>
            </a:avLst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541" y="127488"/>
            <a:ext cx="1740638" cy="12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6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Placeholder 30" descr="A picture containing text, computer&#10;&#10;Description automatically generated">
            <a:extLst>
              <a:ext uri="{FF2B5EF4-FFF2-40B4-BE49-F238E27FC236}">
                <a16:creationId xmlns:a16="http://schemas.microsoft.com/office/drawing/2014/main" id="{44B91D79-F99E-43BF-B5D6-092CC0619D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7" r="16707"/>
          <a:stretch>
            <a:fillRect/>
          </a:stretch>
        </p:blipFill>
        <p:spPr>
          <a:xfrm>
            <a:off x="5646738" y="0"/>
            <a:ext cx="6545262" cy="6554541"/>
          </a:xfrm>
        </p:spPr>
      </p:pic>
      <p:sp>
        <p:nvSpPr>
          <p:cNvPr id="4" name="TextBox 18">
            <a:extLst>
              <a:ext uri="{FF2B5EF4-FFF2-40B4-BE49-F238E27FC236}">
                <a16:creationId xmlns:a16="http://schemas.microsoft.com/office/drawing/2014/main" id="{B960215C-AF88-4F53-B0EF-A67C8E965D33}"/>
              </a:ext>
            </a:extLst>
          </p:cNvPr>
          <p:cNvSpPr txBox="1"/>
          <p:nvPr/>
        </p:nvSpPr>
        <p:spPr>
          <a:xfrm>
            <a:off x="838200" y="152400"/>
            <a:ext cx="528431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Objectives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C80700-67E3-4D00-B15E-0A938511EA8F}"/>
              </a:ext>
            </a:extLst>
          </p:cNvPr>
          <p:cNvGrpSpPr/>
          <p:nvPr/>
        </p:nvGrpSpPr>
        <p:grpSpPr>
          <a:xfrm>
            <a:off x="256286" y="1161883"/>
            <a:ext cx="429514" cy="430887"/>
            <a:chOff x="256286" y="1161883"/>
            <a:chExt cx="429514" cy="43088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35F54E7-833B-4FE1-B389-B75CEF49A4C8}"/>
                </a:ext>
              </a:extLst>
            </p:cNvPr>
            <p:cNvSpPr/>
            <p:nvPr/>
          </p:nvSpPr>
          <p:spPr>
            <a:xfrm>
              <a:off x="256286" y="1162199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6" name="TextBox 37">
              <a:extLst>
                <a:ext uri="{FF2B5EF4-FFF2-40B4-BE49-F238E27FC236}">
                  <a16:creationId xmlns:a16="http://schemas.microsoft.com/office/drawing/2014/main" id="{D028DE38-F623-4954-ABA0-D8AD9C5719ED}"/>
                </a:ext>
              </a:extLst>
            </p:cNvPr>
            <p:cNvSpPr txBox="1"/>
            <p:nvPr/>
          </p:nvSpPr>
          <p:spPr>
            <a:xfrm>
              <a:off x="300964" y="1161883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CD4114B-D319-4CC0-954E-3CA2976B052A}"/>
              </a:ext>
            </a:extLst>
          </p:cNvPr>
          <p:cNvGrpSpPr/>
          <p:nvPr/>
        </p:nvGrpSpPr>
        <p:grpSpPr>
          <a:xfrm>
            <a:off x="256286" y="2075363"/>
            <a:ext cx="429514" cy="430887"/>
            <a:chOff x="256286" y="2079328"/>
            <a:chExt cx="429514" cy="43088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A746EFE-62C8-4D92-BB74-B6A79DB4C9AB}"/>
                </a:ext>
              </a:extLst>
            </p:cNvPr>
            <p:cNvSpPr/>
            <p:nvPr/>
          </p:nvSpPr>
          <p:spPr>
            <a:xfrm>
              <a:off x="256286" y="2080139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8" name="TextBox 39">
              <a:extLst>
                <a:ext uri="{FF2B5EF4-FFF2-40B4-BE49-F238E27FC236}">
                  <a16:creationId xmlns:a16="http://schemas.microsoft.com/office/drawing/2014/main" id="{FF89297F-C558-4258-B2B7-1E9C0D2D9EEE}"/>
                </a:ext>
              </a:extLst>
            </p:cNvPr>
            <p:cNvSpPr txBox="1"/>
            <p:nvPr/>
          </p:nvSpPr>
          <p:spPr>
            <a:xfrm>
              <a:off x="300964" y="2079328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0B13908-7A02-4C07-950E-A61E50B8C9CD}"/>
              </a:ext>
            </a:extLst>
          </p:cNvPr>
          <p:cNvGrpSpPr/>
          <p:nvPr/>
        </p:nvGrpSpPr>
        <p:grpSpPr>
          <a:xfrm>
            <a:off x="256286" y="2988843"/>
            <a:ext cx="429514" cy="430887"/>
            <a:chOff x="256286" y="2997674"/>
            <a:chExt cx="429514" cy="430887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84C1852-0E35-4CF0-9832-F874792EAF80}"/>
                </a:ext>
              </a:extLst>
            </p:cNvPr>
            <p:cNvSpPr/>
            <p:nvPr/>
          </p:nvSpPr>
          <p:spPr>
            <a:xfrm>
              <a:off x="256286" y="2998079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0" name="TextBox 41">
              <a:extLst>
                <a:ext uri="{FF2B5EF4-FFF2-40B4-BE49-F238E27FC236}">
                  <a16:creationId xmlns:a16="http://schemas.microsoft.com/office/drawing/2014/main" id="{DB02D8E2-0AAB-4B74-B016-0FBB4DFC82BE}"/>
                </a:ext>
              </a:extLst>
            </p:cNvPr>
            <p:cNvSpPr txBox="1"/>
            <p:nvPr/>
          </p:nvSpPr>
          <p:spPr>
            <a:xfrm>
              <a:off x="300964" y="2997674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3301602-41BE-4331-A34D-399F1D3619E2}"/>
              </a:ext>
            </a:extLst>
          </p:cNvPr>
          <p:cNvGrpSpPr/>
          <p:nvPr/>
        </p:nvGrpSpPr>
        <p:grpSpPr>
          <a:xfrm>
            <a:off x="256286" y="3902323"/>
            <a:ext cx="429514" cy="441519"/>
            <a:chOff x="256286" y="3916019"/>
            <a:chExt cx="429514" cy="441519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BA46477-65A7-4186-8B5F-B9CFD4A7FA98}"/>
                </a:ext>
              </a:extLst>
            </p:cNvPr>
            <p:cNvSpPr/>
            <p:nvPr/>
          </p:nvSpPr>
          <p:spPr>
            <a:xfrm>
              <a:off x="256286" y="3916019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2" name="TextBox 43">
              <a:extLst>
                <a:ext uri="{FF2B5EF4-FFF2-40B4-BE49-F238E27FC236}">
                  <a16:creationId xmlns:a16="http://schemas.microsoft.com/office/drawing/2014/main" id="{8E0F3520-2EFF-4185-875F-CDD7E033C3EF}"/>
                </a:ext>
              </a:extLst>
            </p:cNvPr>
            <p:cNvSpPr txBox="1"/>
            <p:nvPr/>
          </p:nvSpPr>
          <p:spPr>
            <a:xfrm>
              <a:off x="300964" y="3926651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A57B790-195C-4372-AA2F-3FD59837F067}"/>
              </a:ext>
            </a:extLst>
          </p:cNvPr>
          <p:cNvGrpSpPr/>
          <p:nvPr/>
        </p:nvGrpSpPr>
        <p:grpSpPr>
          <a:xfrm>
            <a:off x="256286" y="4826435"/>
            <a:ext cx="429514" cy="442872"/>
            <a:chOff x="256286" y="4833959"/>
            <a:chExt cx="429514" cy="44287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6D21C65-6154-49F5-819B-A64DA51658B8}"/>
                </a:ext>
              </a:extLst>
            </p:cNvPr>
            <p:cNvSpPr/>
            <p:nvPr/>
          </p:nvSpPr>
          <p:spPr>
            <a:xfrm>
              <a:off x="256286" y="4833959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4" name="TextBox 45">
              <a:extLst>
                <a:ext uri="{FF2B5EF4-FFF2-40B4-BE49-F238E27FC236}">
                  <a16:creationId xmlns:a16="http://schemas.microsoft.com/office/drawing/2014/main" id="{869CF6FA-B058-4AED-B520-2CA636533734}"/>
                </a:ext>
              </a:extLst>
            </p:cNvPr>
            <p:cNvSpPr txBox="1"/>
            <p:nvPr/>
          </p:nvSpPr>
          <p:spPr>
            <a:xfrm>
              <a:off x="300964" y="4845944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9B7D75C-D18B-4E56-B87A-D2CD73E7D533}"/>
              </a:ext>
            </a:extLst>
          </p:cNvPr>
          <p:cNvGrpSpPr/>
          <p:nvPr/>
        </p:nvGrpSpPr>
        <p:grpSpPr>
          <a:xfrm>
            <a:off x="256286" y="5751900"/>
            <a:ext cx="429514" cy="438442"/>
            <a:chOff x="256286" y="5751900"/>
            <a:chExt cx="429514" cy="43844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6D6C929-653F-4EDC-B5AC-91D56CE1A965}"/>
                </a:ext>
              </a:extLst>
            </p:cNvPr>
            <p:cNvSpPr/>
            <p:nvPr/>
          </p:nvSpPr>
          <p:spPr>
            <a:xfrm>
              <a:off x="256286" y="5751900"/>
              <a:ext cx="429514" cy="429514"/>
            </a:xfrm>
            <a:prstGeom prst="ellipse">
              <a:avLst/>
            </a:prstGeom>
            <a:solidFill>
              <a:srgbClr val="C0392B"/>
            </a:solidFill>
            <a:ln w="28575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6" name="TextBox 47">
              <a:extLst>
                <a:ext uri="{FF2B5EF4-FFF2-40B4-BE49-F238E27FC236}">
                  <a16:creationId xmlns:a16="http://schemas.microsoft.com/office/drawing/2014/main" id="{75B52582-98B3-4AC3-9B4E-86EBF136F9E9}"/>
                </a:ext>
              </a:extLst>
            </p:cNvPr>
            <p:cNvSpPr txBox="1"/>
            <p:nvPr/>
          </p:nvSpPr>
          <p:spPr>
            <a:xfrm>
              <a:off x="300964" y="5759455"/>
              <a:ext cx="340158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+mn-cs"/>
                </a:rPr>
                <a:t>6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F88D11F-867A-46C2-AC8B-5627346C8354}"/>
              </a:ext>
            </a:extLst>
          </p:cNvPr>
          <p:cNvSpPr/>
          <p:nvPr/>
        </p:nvSpPr>
        <p:spPr>
          <a:xfrm>
            <a:off x="832756" y="2103849"/>
            <a:ext cx="4994701" cy="3847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the Network Traffic Signatures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B520E9-4F15-4360-8A49-2885A5A45CDD}"/>
              </a:ext>
            </a:extLst>
          </p:cNvPr>
          <p:cNvSpPr/>
          <p:nvPr/>
        </p:nvSpPr>
        <p:spPr>
          <a:xfrm>
            <a:off x="832756" y="2878073"/>
            <a:ext cx="5527758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the Categories of Suspicious Traffic Signatures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B1403D-A52C-457B-A08A-EF31D9DFBC99}"/>
              </a:ext>
            </a:extLst>
          </p:cNvPr>
          <p:cNvSpPr/>
          <p:nvPr/>
        </p:nvSpPr>
        <p:spPr>
          <a:xfrm>
            <a:off x="832756" y="3945669"/>
            <a:ext cx="5401904" cy="3847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Overview of </a:t>
            </a:r>
            <a:r>
              <a:rPr kumimoji="0" lang="fr-FR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Attack Signature Analysis Techniques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01172B-FAA5-43A4-9915-E71BFBBF0C65}"/>
              </a:ext>
            </a:extLst>
          </p:cNvPr>
          <p:cNvSpPr/>
          <p:nvPr/>
        </p:nvSpPr>
        <p:spPr>
          <a:xfrm>
            <a:off x="832756" y="4723028"/>
            <a:ext cx="5187044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Network Monitoring for Suspicious Traffic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6812DF-7BBF-41B8-BCEE-FE41AC3A293D}"/>
              </a:ext>
            </a:extLst>
          </p:cNvPr>
          <p:cNvSpPr/>
          <p:nvPr/>
        </p:nvSpPr>
        <p:spPr>
          <a:xfrm>
            <a:off x="832756" y="5779784"/>
            <a:ext cx="4769304" cy="3847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Overview of Various Network Monitoring Tools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7F08E2-A8C5-4E9F-8677-16E11062870C}"/>
              </a:ext>
            </a:extLst>
          </p:cNvPr>
          <p:cNvSpPr/>
          <p:nvPr/>
        </p:nvSpPr>
        <p:spPr>
          <a:xfrm>
            <a:off x="832757" y="1040776"/>
            <a:ext cx="5755847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Understanding the Need for and Advantages of Network Traffic Monitoring</a:t>
            </a:r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1BF6DFB0-1095-4757-ACB7-AF362CFE6375}"/>
              </a:ext>
            </a:extLst>
          </p:cNvPr>
          <p:cNvSpPr>
            <a:spLocks/>
          </p:cNvSpPr>
          <p:nvPr/>
        </p:nvSpPr>
        <p:spPr bwMode="auto">
          <a:xfrm>
            <a:off x="9890972" y="1"/>
            <a:ext cx="597396" cy="1166614"/>
          </a:xfrm>
          <a:custGeom>
            <a:avLst/>
            <a:gdLst>
              <a:gd name="T0" fmla="*/ 0 w 458"/>
              <a:gd name="T1" fmla="*/ 0 h 813"/>
              <a:gd name="T2" fmla="*/ 458 w 458"/>
              <a:gd name="T3" fmla="*/ 0 h 813"/>
              <a:gd name="T4" fmla="*/ 229 w 458"/>
              <a:gd name="T5" fmla="*/ 813 h 813"/>
              <a:gd name="T6" fmla="*/ 0 w 458"/>
              <a:gd name="T7" fmla="*/ 0 h 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8" h="813">
                <a:moveTo>
                  <a:pt x="0" y="0"/>
                </a:moveTo>
                <a:lnTo>
                  <a:pt x="458" y="0"/>
                </a:lnTo>
                <a:lnTo>
                  <a:pt x="229" y="813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A4EFBF27-F125-4C0A-88E4-C75D5E7826DA}"/>
              </a:ext>
            </a:extLst>
          </p:cNvPr>
          <p:cNvSpPr>
            <a:spLocks/>
          </p:cNvSpPr>
          <p:nvPr/>
        </p:nvSpPr>
        <p:spPr bwMode="auto">
          <a:xfrm>
            <a:off x="8991600" y="1895287"/>
            <a:ext cx="2389578" cy="4659255"/>
          </a:xfrm>
          <a:custGeom>
            <a:avLst/>
            <a:gdLst>
              <a:gd name="T0" fmla="*/ 911 w 1821"/>
              <a:gd name="T1" fmla="*/ 0 h 3234"/>
              <a:gd name="T2" fmla="*/ 1821 w 1821"/>
              <a:gd name="T3" fmla="*/ 3234 h 3234"/>
              <a:gd name="T4" fmla="*/ 1746 w 1821"/>
              <a:gd name="T5" fmla="*/ 3234 h 3234"/>
              <a:gd name="T6" fmla="*/ 588 w 1821"/>
              <a:gd name="T7" fmla="*/ 3234 h 3234"/>
              <a:gd name="T8" fmla="*/ 108 w 1821"/>
              <a:gd name="T9" fmla="*/ 3234 h 3234"/>
              <a:gd name="T10" fmla="*/ 0 w 1821"/>
              <a:gd name="T11" fmla="*/ 3234 h 3234"/>
              <a:gd name="T12" fmla="*/ 911 w 1821"/>
              <a:gd name="T13" fmla="*/ 0 h 3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21" h="3234">
                <a:moveTo>
                  <a:pt x="911" y="0"/>
                </a:moveTo>
                <a:lnTo>
                  <a:pt x="1821" y="3234"/>
                </a:lnTo>
                <a:lnTo>
                  <a:pt x="1746" y="3234"/>
                </a:lnTo>
                <a:lnTo>
                  <a:pt x="588" y="3234"/>
                </a:lnTo>
                <a:lnTo>
                  <a:pt x="108" y="3234"/>
                </a:lnTo>
                <a:lnTo>
                  <a:pt x="0" y="3234"/>
                </a:lnTo>
                <a:lnTo>
                  <a:pt x="911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dirty="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085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539DA2A5-E334-4F12-98D3-2D7BECB476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1" r="5857"/>
          <a:stretch/>
        </p:blipFill>
        <p:spPr>
          <a:xfrm>
            <a:off x="0" y="0"/>
            <a:ext cx="7394575" cy="6477000"/>
          </a:xfrm>
        </p:spPr>
      </p:pic>
      <p:sp>
        <p:nvSpPr>
          <p:cNvPr id="3" name="Полилиния 29">
            <a:extLst>
              <a:ext uri="{FF2B5EF4-FFF2-40B4-BE49-F238E27FC236}">
                <a16:creationId xmlns:a16="http://schemas.microsoft.com/office/drawing/2014/main" id="{2E6AD2A6-EE02-42FD-B364-BF05889438A7}"/>
              </a:ext>
            </a:extLst>
          </p:cNvPr>
          <p:cNvSpPr/>
          <p:nvPr/>
        </p:nvSpPr>
        <p:spPr>
          <a:xfrm>
            <a:off x="0" y="0"/>
            <a:ext cx="7393962" cy="6477000"/>
          </a:xfrm>
          <a:custGeom>
            <a:avLst/>
            <a:gdLst>
              <a:gd name="connsiteX0" fmla="*/ 0 w 11698644"/>
              <a:gd name="connsiteY0" fmla="*/ 0 h 9531080"/>
              <a:gd name="connsiteX1" fmla="*/ 877421 w 11698644"/>
              <a:gd name="connsiteY1" fmla="*/ 0 h 9531080"/>
              <a:gd name="connsiteX2" fmla="*/ 3558968 w 11698644"/>
              <a:gd name="connsiteY2" fmla="*/ 8894576 h 9531080"/>
              <a:gd name="connsiteX3" fmla="*/ 11698644 w 11698644"/>
              <a:gd name="connsiteY3" fmla="*/ 7451229 h 9531080"/>
              <a:gd name="connsiteX4" fmla="*/ 11698644 w 11698644"/>
              <a:gd name="connsiteY4" fmla="*/ 7631648 h 9531080"/>
              <a:gd name="connsiteX5" fmla="*/ 3395068 w 11698644"/>
              <a:gd name="connsiteY5" fmla="*/ 9531080 h 953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98644" h="9531080">
                <a:moveTo>
                  <a:pt x="0" y="0"/>
                </a:moveTo>
                <a:lnTo>
                  <a:pt x="877421" y="0"/>
                </a:lnTo>
                <a:lnTo>
                  <a:pt x="3558968" y="8894576"/>
                </a:lnTo>
                <a:lnTo>
                  <a:pt x="11698644" y="7451229"/>
                </a:lnTo>
                <a:lnTo>
                  <a:pt x="11698644" y="7631648"/>
                </a:lnTo>
                <a:lnTo>
                  <a:pt x="3395068" y="953108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0AE201-F710-4688-8654-0394980CB750}"/>
              </a:ext>
            </a:extLst>
          </p:cNvPr>
          <p:cNvSpPr txBox="1">
            <a:spLocks/>
          </p:cNvSpPr>
          <p:nvPr/>
        </p:nvSpPr>
        <p:spPr>
          <a:xfrm>
            <a:off x="7573780" y="276008"/>
            <a:ext cx="4419600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Flow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4187C-B834-4A92-9331-705CA00CFFFC}"/>
              </a:ext>
            </a:extLst>
          </p:cNvPr>
          <p:cNvSpPr/>
          <p:nvPr/>
        </p:nvSpPr>
        <p:spPr>
          <a:xfrm>
            <a:off x="5562600" y="1577021"/>
            <a:ext cx="4724400" cy="1149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25D72A-B9EB-485B-A287-6E453FE0F2B5}"/>
              </a:ext>
            </a:extLst>
          </p:cNvPr>
          <p:cNvSpPr/>
          <p:nvPr/>
        </p:nvSpPr>
        <p:spPr>
          <a:xfrm>
            <a:off x="6463042" y="1690001"/>
            <a:ext cx="3733800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the Need and Advantages of Network Traffic Monitoring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68DE7F-4D6D-479A-BFE3-CA57416640FB}"/>
              </a:ext>
            </a:extLst>
          </p:cNvPr>
          <p:cNvSpPr/>
          <p:nvPr/>
        </p:nvSpPr>
        <p:spPr>
          <a:xfrm>
            <a:off x="6332221" y="3338065"/>
            <a:ext cx="4724400" cy="114929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839F78-3E10-40D9-88E2-7C43DC827E86}"/>
              </a:ext>
            </a:extLst>
          </p:cNvPr>
          <p:cNvSpPr/>
          <p:nvPr/>
        </p:nvSpPr>
        <p:spPr>
          <a:xfrm>
            <a:off x="7266914" y="3388721"/>
            <a:ext cx="3733800" cy="104797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Determine Baseline Traffic Signatures for Normal and Suspicious Network Traffic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83E0B4-3C65-43CA-AA8C-19CA10B93458}"/>
              </a:ext>
            </a:extLst>
          </p:cNvPr>
          <p:cNvSpPr/>
          <p:nvPr/>
        </p:nvSpPr>
        <p:spPr>
          <a:xfrm>
            <a:off x="7081547" y="5099109"/>
            <a:ext cx="4724400" cy="114929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7D2305-250A-44A0-8459-FF23CA98ECEA}"/>
              </a:ext>
            </a:extLst>
          </p:cNvPr>
          <p:cNvSpPr/>
          <p:nvPr/>
        </p:nvSpPr>
        <p:spPr>
          <a:xfrm>
            <a:off x="8018804" y="5350589"/>
            <a:ext cx="37338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Perform Network Monitoring for Suspicious Traffic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EE192F9-7092-4B20-90FE-2A0B76D474C6}"/>
              </a:ext>
            </a:extLst>
          </p:cNvPr>
          <p:cNvSpPr/>
          <p:nvPr/>
        </p:nvSpPr>
        <p:spPr>
          <a:xfrm>
            <a:off x="5737858" y="1859279"/>
            <a:ext cx="594363" cy="5847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1FA769-5EF3-481F-807A-008E96378B61}"/>
              </a:ext>
            </a:extLst>
          </p:cNvPr>
          <p:cNvSpPr txBox="1"/>
          <p:nvPr/>
        </p:nvSpPr>
        <p:spPr>
          <a:xfrm>
            <a:off x="5857423" y="1859279"/>
            <a:ext cx="36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9E1D186-6F1C-43DC-A321-ECA58826A7D8}"/>
              </a:ext>
            </a:extLst>
          </p:cNvPr>
          <p:cNvSpPr/>
          <p:nvPr/>
        </p:nvSpPr>
        <p:spPr>
          <a:xfrm>
            <a:off x="6487184" y="3620323"/>
            <a:ext cx="594363" cy="5847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C52E78-2C6E-4FF6-97BC-0BC50254F46A}"/>
              </a:ext>
            </a:extLst>
          </p:cNvPr>
          <p:cNvSpPr txBox="1"/>
          <p:nvPr/>
        </p:nvSpPr>
        <p:spPr>
          <a:xfrm>
            <a:off x="6592057" y="3620323"/>
            <a:ext cx="36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D534164-F983-43A0-9A98-49196D61BEDC}"/>
              </a:ext>
            </a:extLst>
          </p:cNvPr>
          <p:cNvSpPr/>
          <p:nvPr/>
        </p:nvSpPr>
        <p:spPr>
          <a:xfrm>
            <a:off x="7279662" y="5381367"/>
            <a:ext cx="594363" cy="5847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932D9A-5FAF-4D0E-A352-4FCE0E224892}"/>
              </a:ext>
            </a:extLst>
          </p:cNvPr>
          <p:cNvSpPr txBox="1"/>
          <p:nvPr/>
        </p:nvSpPr>
        <p:spPr>
          <a:xfrm>
            <a:off x="7393962" y="5381367"/>
            <a:ext cx="36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59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 descr="A picture containing text, computer, computer&#10;&#10;Description automatically generated">
            <a:extLst>
              <a:ext uri="{FF2B5EF4-FFF2-40B4-BE49-F238E27FC236}">
                <a16:creationId xmlns:a16="http://schemas.microsoft.com/office/drawing/2014/main" id="{F9A3EA55-F9FE-4BF2-9B66-66587718448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84" b="22484"/>
          <a:stretch>
            <a:fillRect/>
          </a:stretch>
        </p:blipFill>
        <p:spPr>
          <a:xfrm>
            <a:off x="0" y="-1588"/>
            <a:ext cx="12192000" cy="3438526"/>
          </a:xfr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4EE0434-8EB2-4102-8824-0E3F00C40740}"/>
              </a:ext>
            </a:extLst>
          </p:cNvPr>
          <p:cNvSpPr/>
          <p:nvPr/>
        </p:nvSpPr>
        <p:spPr>
          <a:xfrm>
            <a:off x="1365906" y="3673585"/>
            <a:ext cx="10497145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900" dirty="0"/>
              <a:t>Network monitoring is a </a:t>
            </a:r>
            <a:r>
              <a:rPr lang="en-US" sz="1900" b="1" dirty="0">
                <a:solidFill>
                  <a:srgbClr val="FF0000"/>
                </a:solidFill>
              </a:rPr>
              <a:t>retrospective</a:t>
            </a:r>
            <a:r>
              <a:rPr lang="en-US" sz="1900" dirty="0"/>
              <a:t> </a:t>
            </a:r>
            <a:r>
              <a:rPr lang="en-US" sz="1900" b="1" dirty="0">
                <a:solidFill>
                  <a:srgbClr val="FF0000"/>
                </a:solidFill>
              </a:rPr>
              <a:t>security</a:t>
            </a:r>
            <a:r>
              <a:rPr lang="en-US" sz="1900" dirty="0"/>
              <a:t> </a:t>
            </a:r>
            <a:r>
              <a:rPr lang="en-US" sz="1900" b="1" dirty="0">
                <a:solidFill>
                  <a:srgbClr val="FF0000"/>
                </a:solidFill>
              </a:rPr>
              <a:t>approach</a:t>
            </a:r>
            <a:r>
              <a:rPr lang="en-US" sz="1900" dirty="0"/>
              <a:t> that involves monitoring a network for abnormal activities, performance issues, bandwidth issues, etc.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3126FC-6A5B-4411-B0F6-405752899468}"/>
              </a:ext>
            </a:extLst>
          </p:cNvPr>
          <p:cNvSpPr/>
          <p:nvPr/>
        </p:nvSpPr>
        <p:spPr>
          <a:xfrm>
            <a:off x="1365906" y="5843717"/>
            <a:ext cx="10215492" cy="38472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900" dirty="0"/>
              <a:t>Continuous network traffic monitoring and analysis are required for effective </a:t>
            </a:r>
            <a:r>
              <a:rPr lang="en-US" sz="1900" b="1" dirty="0">
                <a:solidFill>
                  <a:srgbClr val="FF0000"/>
                </a:solidFill>
              </a:rPr>
              <a:t>threat detection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A689DB-D56D-4216-9158-DC6BCC30B7FA}"/>
              </a:ext>
            </a:extLst>
          </p:cNvPr>
          <p:cNvGrpSpPr/>
          <p:nvPr/>
        </p:nvGrpSpPr>
        <p:grpSpPr>
          <a:xfrm>
            <a:off x="610602" y="5720275"/>
            <a:ext cx="612389" cy="612389"/>
            <a:chOff x="610602" y="5578655"/>
            <a:chExt cx="612389" cy="61238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051D238-A406-4003-ADEC-2B2DAA8DFD78}"/>
                </a:ext>
              </a:extLst>
            </p:cNvPr>
            <p:cNvSpPr/>
            <p:nvPr/>
          </p:nvSpPr>
          <p:spPr>
            <a:xfrm>
              <a:off x="610602" y="5578655"/>
              <a:ext cx="612389" cy="612389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" name="Freeform 112">
              <a:extLst>
                <a:ext uri="{FF2B5EF4-FFF2-40B4-BE49-F238E27FC236}">
                  <a16:creationId xmlns:a16="http://schemas.microsoft.com/office/drawing/2014/main" id="{7B138802-C753-409A-B660-7009DCF0FD2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0961" y="5739387"/>
              <a:ext cx="251671" cy="290924"/>
            </a:xfrm>
            <a:custGeom>
              <a:avLst/>
              <a:gdLst>
                <a:gd name="T0" fmla="*/ 153071 w 390"/>
                <a:gd name="T1" fmla="*/ 0 h 444"/>
                <a:gd name="T2" fmla="*/ 0 w 390"/>
                <a:gd name="T3" fmla="*/ 23877 h 444"/>
                <a:gd name="T4" fmla="*/ 19522 w 390"/>
                <a:gd name="T5" fmla="*/ 199574 h 444"/>
                <a:gd name="T6" fmla="*/ 172593 w 390"/>
                <a:gd name="T7" fmla="*/ 179752 h 444"/>
                <a:gd name="T8" fmla="*/ 153071 w 390"/>
                <a:gd name="T9" fmla="*/ 0 h 444"/>
                <a:gd name="T10" fmla="*/ 153071 w 390"/>
                <a:gd name="T11" fmla="*/ 179752 h 444"/>
                <a:gd name="T12" fmla="*/ 19522 w 390"/>
                <a:gd name="T13" fmla="*/ 23877 h 444"/>
                <a:gd name="T14" fmla="*/ 153071 w 390"/>
                <a:gd name="T15" fmla="*/ 179752 h 444"/>
                <a:gd name="T16" fmla="*/ 98054 w 390"/>
                <a:gd name="T17" fmla="*/ 123889 h 444"/>
                <a:gd name="T18" fmla="*/ 43037 w 390"/>
                <a:gd name="T19" fmla="*/ 136053 h 444"/>
                <a:gd name="T20" fmla="*/ 98054 w 390"/>
                <a:gd name="T21" fmla="*/ 123889 h 444"/>
                <a:gd name="T22" fmla="*/ 129556 w 390"/>
                <a:gd name="T23" fmla="*/ 79740 h 444"/>
                <a:gd name="T24" fmla="*/ 86519 w 390"/>
                <a:gd name="T25" fmla="*/ 88299 h 444"/>
                <a:gd name="T26" fmla="*/ 129556 w 390"/>
                <a:gd name="T27" fmla="*/ 79740 h 444"/>
                <a:gd name="T28" fmla="*/ 86519 w 390"/>
                <a:gd name="T29" fmla="*/ 68027 h 444"/>
                <a:gd name="T30" fmla="*/ 129556 w 390"/>
                <a:gd name="T31" fmla="*/ 44150 h 444"/>
                <a:gd name="T32" fmla="*/ 86519 w 390"/>
                <a:gd name="T33" fmla="*/ 68027 h 444"/>
                <a:gd name="T34" fmla="*/ 74539 w 390"/>
                <a:gd name="T35" fmla="*/ 44150 h 444"/>
                <a:gd name="T36" fmla="*/ 43037 w 390"/>
                <a:gd name="T37" fmla="*/ 88299 h 444"/>
                <a:gd name="T38" fmla="*/ 74539 w 390"/>
                <a:gd name="T39" fmla="*/ 44150 h 444"/>
                <a:gd name="T40" fmla="*/ 62560 w 390"/>
                <a:gd name="T41" fmla="*/ 100013 h 444"/>
                <a:gd name="T42" fmla="*/ 43037 w 390"/>
                <a:gd name="T43" fmla="*/ 112176 h 444"/>
                <a:gd name="T44" fmla="*/ 62560 w 390"/>
                <a:gd name="T45" fmla="*/ 100013 h 444"/>
                <a:gd name="T46" fmla="*/ 74539 w 390"/>
                <a:gd name="T47" fmla="*/ 112176 h 444"/>
                <a:gd name="T48" fmla="*/ 129556 w 390"/>
                <a:gd name="T49" fmla="*/ 100013 h 444"/>
                <a:gd name="T50" fmla="*/ 74539 w 390"/>
                <a:gd name="T51" fmla="*/ 112176 h 444"/>
                <a:gd name="T52" fmla="*/ 129556 w 390"/>
                <a:gd name="T53" fmla="*/ 143712 h 444"/>
                <a:gd name="T54" fmla="*/ 43037 w 390"/>
                <a:gd name="T55" fmla="*/ 155875 h 444"/>
                <a:gd name="T56" fmla="*/ 129556 w 390"/>
                <a:gd name="T57" fmla="*/ 143712 h 444"/>
                <a:gd name="T58" fmla="*/ 110034 w 390"/>
                <a:gd name="T59" fmla="*/ 136053 h 444"/>
                <a:gd name="T60" fmla="*/ 129556 w 390"/>
                <a:gd name="T61" fmla="*/ 123889 h 444"/>
                <a:gd name="T62" fmla="*/ 110034 w 390"/>
                <a:gd name="T63" fmla="*/ 136053 h 44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90" h="444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27"/>
                    <a:pt x="0" y="53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7" y="443"/>
                    <a:pt x="44" y="443"/>
                  </a:cubicBezTo>
                  <a:cubicBezTo>
                    <a:pt x="345" y="443"/>
                    <a:pt x="345" y="443"/>
                    <a:pt x="345" y="443"/>
                  </a:cubicBezTo>
                  <a:cubicBezTo>
                    <a:pt x="372" y="443"/>
                    <a:pt x="389" y="425"/>
                    <a:pt x="389" y="399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89" y="27"/>
                    <a:pt x="372" y="0"/>
                    <a:pt x="345" y="0"/>
                  </a:cubicBezTo>
                  <a:close/>
                  <a:moveTo>
                    <a:pt x="345" y="399"/>
                  </a:moveTo>
                  <a:lnTo>
                    <a:pt x="345" y="399"/>
                  </a:lnTo>
                  <a:cubicBezTo>
                    <a:pt x="44" y="399"/>
                    <a:pt x="44" y="399"/>
                    <a:pt x="44" y="39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345" y="53"/>
                    <a:pt x="345" y="53"/>
                    <a:pt x="345" y="53"/>
                  </a:cubicBezTo>
                  <a:lnTo>
                    <a:pt x="345" y="399"/>
                  </a:lnTo>
                  <a:close/>
                  <a:moveTo>
                    <a:pt x="221" y="275"/>
                  </a:moveTo>
                  <a:lnTo>
                    <a:pt x="221" y="275"/>
                  </a:lnTo>
                  <a:cubicBezTo>
                    <a:pt x="97" y="275"/>
                    <a:pt x="97" y="275"/>
                    <a:pt x="97" y="275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221" y="302"/>
                    <a:pt x="221" y="302"/>
                    <a:pt x="221" y="302"/>
                  </a:cubicBezTo>
                  <a:lnTo>
                    <a:pt x="221" y="275"/>
                  </a:lnTo>
                  <a:close/>
                  <a:moveTo>
                    <a:pt x="292" y="177"/>
                  </a:moveTo>
                  <a:lnTo>
                    <a:pt x="292" y="177"/>
                  </a:lnTo>
                  <a:cubicBezTo>
                    <a:pt x="195" y="177"/>
                    <a:pt x="195" y="177"/>
                    <a:pt x="195" y="177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292" y="196"/>
                    <a:pt x="292" y="196"/>
                    <a:pt x="292" y="196"/>
                  </a:cubicBezTo>
                  <a:lnTo>
                    <a:pt x="292" y="177"/>
                  </a:lnTo>
                  <a:close/>
                  <a:moveTo>
                    <a:pt x="195" y="151"/>
                  </a:moveTo>
                  <a:lnTo>
                    <a:pt x="195" y="151"/>
                  </a:lnTo>
                  <a:cubicBezTo>
                    <a:pt x="292" y="151"/>
                    <a:pt x="292" y="151"/>
                    <a:pt x="292" y="151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195" y="98"/>
                    <a:pt x="195" y="98"/>
                    <a:pt x="195" y="98"/>
                  </a:cubicBezTo>
                  <a:lnTo>
                    <a:pt x="195" y="151"/>
                  </a:lnTo>
                  <a:close/>
                  <a:moveTo>
                    <a:pt x="168" y="98"/>
                  </a:moveTo>
                  <a:lnTo>
                    <a:pt x="168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68" y="196"/>
                    <a:pt x="168" y="196"/>
                    <a:pt x="168" y="196"/>
                  </a:cubicBezTo>
                  <a:lnTo>
                    <a:pt x="168" y="98"/>
                  </a:ln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97" y="222"/>
                    <a:pt x="97" y="222"/>
                    <a:pt x="97" y="222"/>
                  </a:cubicBezTo>
                  <a:cubicBezTo>
                    <a:pt x="97" y="249"/>
                    <a:pt x="97" y="249"/>
                    <a:pt x="97" y="249"/>
                  </a:cubicBezTo>
                  <a:cubicBezTo>
                    <a:pt x="141" y="249"/>
                    <a:pt x="141" y="249"/>
                    <a:pt x="141" y="249"/>
                  </a:cubicBezTo>
                  <a:lnTo>
                    <a:pt x="141" y="222"/>
                  </a:lnTo>
                  <a:close/>
                  <a:moveTo>
                    <a:pt x="168" y="249"/>
                  </a:moveTo>
                  <a:lnTo>
                    <a:pt x="168" y="249"/>
                  </a:lnTo>
                  <a:cubicBezTo>
                    <a:pt x="292" y="249"/>
                    <a:pt x="292" y="249"/>
                    <a:pt x="292" y="249"/>
                  </a:cubicBezTo>
                  <a:cubicBezTo>
                    <a:pt x="292" y="222"/>
                    <a:pt x="292" y="222"/>
                    <a:pt x="292" y="222"/>
                  </a:cubicBezTo>
                  <a:cubicBezTo>
                    <a:pt x="168" y="222"/>
                    <a:pt x="168" y="222"/>
                    <a:pt x="168" y="222"/>
                  </a:cubicBezTo>
                  <a:lnTo>
                    <a:pt x="168" y="249"/>
                  </a:lnTo>
                  <a:close/>
                  <a:moveTo>
                    <a:pt x="292" y="319"/>
                  </a:moveTo>
                  <a:lnTo>
                    <a:pt x="292" y="319"/>
                  </a:lnTo>
                  <a:cubicBezTo>
                    <a:pt x="97" y="319"/>
                    <a:pt x="97" y="319"/>
                    <a:pt x="97" y="319"/>
                  </a:cubicBezTo>
                  <a:cubicBezTo>
                    <a:pt x="97" y="346"/>
                    <a:pt x="97" y="346"/>
                    <a:pt x="97" y="346"/>
                  </a:cubicBezTo>
                  <a:cubicBezTo>
                    <a:pt x="292" y="346"/>
                    <a:pt x="292" y="346"/>
                    <a:pt x="292" y="346"/>
                  </a:cubicBezTo>
                  <a:lnTo>
                    <a:pt x="292" y="319"/>
                  </a:lnTo>
                  <a:close/>
                  <a:moveTo>
                    <a:pt x="248" y="302"/>
                  </a:moveTo>
                  <a:lnTo>
                    <a:pt x="248" y="302"/>
                  </a:lnTo>
                  <a:cubicBezTo>
                    <a:pt x="292" y="302"/>
                    <a:pt x="292" y="302"/>
                    <a:pt x="292" y="302"/>
                  </a:cubicBezTo>
                  <a:cubicBezTo>
                    <a:pt x="292" y="275"/>
                    <a:pt x="292" y="275"/>
                    <a:pt x="292" y="275"/>
                  </a:cubicBezTo>
                  <a:cubicBezTo>
                    <a:pt x="248" y="275"/>
                    <a:pt x="248" y="275"/>
                    <a:pt x="248" y="275"/>
                  </a:cubicBezTo>
                  <a:lnTo>
                    <a:pt x="248" y="302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99B6EF98-8829-482B-B3EE-F333AB518AAF}"/>
              </a:ext>
            </a:extLst>
          </p:cNvPr>
          <p:cNvSpPr/>
          <p:nvPr/>
        </p:nvSpPr>
        <p:spPr>
          <a:xfrm>
            <a:off x="1365906" y="4672145"/>
            <a:ext cx="10497145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900" dirty="0"/>
              <a:t>Network monitoring is an integral part of </a:t>
            </a:r>
            <a:r>
              <a:rPr lang="en-US" sz="1900" b="1" dirty="0">
                <a:solidFill>
                  <a:srgbClr val="FF0000"/>
                </a:solidFill>
              </a:rPr>
              <a:t>network security </a:t>
            </a:r>
            <a:r>
              <a:rPr lang="en-US" sz="1900" dirty="0"/>
              <a:t>and is a demanding task within the network security operations of organizations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AFA994-AE43-445C-9F52-A4E86CC93857}"/>
              </a:ext>
            </a:extLst>
          </p:cNvPr>
          <p:cNvGrpSpPr/>
          <p:nvPr/>
        </p:nvGrpSpPr>
        <p:grpSpPr>
          <a:xfrm>
            <a:off x="-2081" y="-720"/>
            <a:ext cx="5031281" cy="3436790"/>
            <a:chOff x="-4162" y="-1"/>
            <a:chExt cx="6938362" cy="3429001"/>
          </a:xfrm>
        </p:grpSpPr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50FEE506-F2F1-4E81-8C9E-A5DCB9CDDA11}"/>
                </a:ext>
              </a:extLst>
            </p:cNvPr>
            <p:cNvSpPr/>
            <p:nvPr/>
          </p:nvSpPr>
          <p:spPr>
            <a:xfrm>
              <a:off x="4704346" y="0"/>
              <a:ext cx="2229854" cy="3429000"/>
            </a:xfrm>
            <a:prstGeom prst="rtTriangle">
              <a:avLst/>
            </a:prstGeom>
            <a:solidFill>
              <a:srgbClr val="44546A">
                <a:lumMod val="50000"/>
                <a:alpha val="9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28">
              <a:extLst>
                <a:ext uri="{FF2B5EF4-FFF2-40B4-BE49-F238E27FC236}">
                  <a16:creationId xmlns:a16="http://schemas.microsoft.com/office/drawing/2014/main" id="{8FAB3D64-2438-4A15-840D-7B37D7CE5A28}"/>
                </a:ext>
              </a:extLst>
            </p:cNvPr>
            <p:cNvSpPr/>
            <p:nvPr/>
          </p:nvSpPr>
          <p:spPr>
            <a:xfrm>
              <a:off x="-4162" y="-1"/>
              <a:ext cx="4708508" cy="3429001"/>
            </a:xfrm>
            <a:custGeom>
              <a:avLst/>
              <a:gdLst>
                <a:gd name="connsiteX0" fmla="*/ 0 w 4708508"/>
                <a:gd name="connsiteY0" fmla="*/ 0 h 3429001"/>
                <a:gd name="connsiteX1" fmla="*/ 4708508 w 4708508"/>
                <a:gd name="connsiteY1" fmla="*/ 0 h 3429001"/>
                <a:gd name="connsiteX2" fmla="*/ 4708508 w 4708508"/>
                <a:gd name="connsiteY2" fmla="*/ 3429001 h 3429001"/>
                <a:gd name="connsiteX3" fmla="*/ 0 w 4708508"/>
                <a:gd name="connsiteY3" fmla="*/ 3429001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8508" h="3429001">
                  <a:moveTo>
                    <a:pt x="0" y="0"/>
                  </a:moveTo>
                  <a:lnTo>
                    <a:pt x="4708508" y="0"/>
                  </a:lnTo>
                  <a:lnTo>
                    <a:pt x="4708508" y="3429001"/>
                  </a:lnTo>
                  <a:lnTo>
                    <a:pt x="0" y="3429001"/>
                  </a:lnTo>
                  <a:close/>
                </a:path>
              </a:pathLst>
            </a:custGeom>
            <a:solidFill>
              <a:srgbClr val="44546A">
                <a:lumMod val="50000"/>
                <a:alpha val="9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D8522C-E02B-4CC2-B040-04E42B0374DC}"/>
              </a:ext>
            </a:extLst>
          </p:cNvPr>
          <p:cNvGrpSpPr/>
          <p:nvPr/>
        </p:nvGrpSpPr>
        <p:grpSpPr>
          <a:xfrm>
            <a:off x="610602" y="4720315"/>
            <a:ext cx="612389" cy="612389"/>
            <a:chOff x="610602" y="4483159"/>
            <a:chExt cx="612389" cy="61238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0A5475-713B-4ADA-9D14-10D72D527B30}"/>
                </a:ext>
              </a:extLst>
            </p:cNvPr>
            <p:cNvSpPr/>
            <p:nvPr/>
          </p:nvSpPr>
          <p:spPr>
            <a:xfrm>
              <a:off x="610602" y="4483159"/>
              <a:ext cx="612389" cy="612389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3" name="Freeform 134">
              <a:extLst>
                <a:ext uri="{FF2B5EF4-FFF2-40B4-BE49-F238E27FC236}">
                  <a16:creationId xmlns:a16="http://schemas.microsoft.com/office/drawing/2014/main" id="{72D1C836-1155-4F7B-B093-117EC24FFD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1177" y="4655425"/>
              <a:ext cx="211238" cy="267857"/>
            </a:xfrm>
            <a:custGeom>
              <a:avLst/>
              <a:gdLst>
                <a:gd name="T0" fmla="*/ 45980 w 355"/>
                <a:gd name="T1" fmla="*/ 106898 h 453"/>
                <a:gd name="T2" fmla="*/ 45980 w 355"/>
                <a:gd name="T3" fmla="*/ 106898 h 453"/>
                <a:gd name="T4" fmla="*/ 107575 w 355"/>
                <a:gd name="T5" fmla="*/ 106898 h 453"/>
                <a:gd name="T6" fmla="*/ 107575 w 355"/>
                <a:gd name="T7" fmla="*/ 87933 h 453"/>
                <a:gd name="T8" fmla="*/ 45980 w 355"/>
                <a:gd name="T9" fmla="*/ 87933 h 453"/>
                <a:gd name="T10" fmla="*/ 45980 w 355"/>
                <a:gd name="T11" fmla="*/ 106898 h 453"/>
                <a:gd name="T12" fmla="*/ 130564 w 355"/>
                <a:gd name="T13" fmla="*/ 0 h 453"/>
                <a:gd name="T14" fmla="*/ 130564 w 355"/>
                <a:gd name="T15" fmla="*/ 0 h 453"/>
                <a:gd name="T16" fmla="*/ 22990 w 355"/>
                <a:gd name="T17" fmla="*/ 0 h 453"/>
                <a:gd name="T18" fmla="*/ 0 w 355"/>
                <a:gd name="T19" fmla="*/ 22845 h 453"/>
                <a:gd name="T20" fmla="*/ 0 w 355"/>
                <a:gd name="T21" fmla="*/ 171986 h 453"/>
                <a:gd name="T22" fmla="*/ 22990 w 355"/>
                <a:gd name="T23" fmla="*/ 194831 h 453"/>
                <a:gd name="T24" fmla="*/ 130564 w 355"/>
                <a:gd name="T25" fmla="*/ 194831 h 453"/>
                <a:gd name="T26" fmla="*/ 153554 w 355"/>
                <a:gd name="T27" fmla="*/ 171986 h 453"/>
                <a:gd name="T28" fmla="*/ 153554 w 355"/>
                <a:gd name="T29" fmla="*/ 22845 h 453"/>
                <a:gd name="T30" fmla="*/ 130564 w 355"/>
                <a:gd name="T31" fmla="*/ 0 h 453"/>
                <a:gd name="T32" fmla="*/ 130564 w 355"/>
                <a:gd name="T33" fmla="*/ 171986 h 453"/>
                <a:gd name="T34" fmla="*/ 130564 w 355"/>
                <a:gd name="T35" fmla="*/ 171986 h 453"/>
                <a:gd name="T36" fmla="*/ 22990 w 355"/>
                <a:gd name="T37" fmla="*/ 171986 h 453"/>
                <a:gd name="T38" fmla="*/ 22990 w 355"/>
                <a:gd name="T39" fmla="*/ 22845 h 453"/>
                <a:gd name="T40" fmla="*/ 130564 w 355"/>
                <a:gd name="T41" fmla="*/ 22845 h 453"/>
                <a:gd name="T42" fmla="*/ 130564 w 355"/>
                <a:gd name="T43" fmla="*/ 171986 h 453"/>
                <a:gd name="T44" fmla="*/ 107575 w 355"/>
                <a:gd name="T45" fmla="*/ 45690 h 453"/>
                <a:gd name="T46" fmla="*/ 107575 w 355"/>
                <a:gd name="T47" fmla="*/ 45690 h 453"/>
                <a:gd name="T48" fmla="*/ 45980 w 355"/>
                <a:gd name="T49" fmla="*/ 45690 h 453"/>
                <a:gd name="T50" fmla="*/ 45980 w 355"/>
                <a:gd name="T51" fmla="*/ 65087 h 453"/>
                <a:gd name="T52" fmla="*/ 107575 w 355"/>
                <a:gd name="T53" fmla="*/ 65087 h 453"/>
                <a:gd name="T54" fmla="*/ 107575 w 355"/>
                <a:gd name="T55" fmla="*/ 45690 h 453"/>
                <a:gd name="T56" fmla="*/ 107575 w 355"/>
                <a:gd name="T57" fmla="*/ 129744 h 453"/>
                <a:gd name="T58" fmla="*/ 107575 w 355"/>
                <a:gd name="T59" fmla="*/ 129744 h 453"/>
                <a:gd name="T60" fmla="*/ 45980 w 355"/>
                <a:gd name="T61" fmla="*/ 129744 h 453"/>
                <a:gd name="T62" fmla="*/ 45980 w 355"/>
                <a:gd name="T63" fmla="*/ 148709 h 453"/>
                <a:gd name="T64" fmla="*/ 107575 w 355"/>
                <a:gd name="T65" fmla="*/ 148709 h 453"/>
                <a:gd name="T66" fmla="*/ 107575 w 355"/>
                <a:gd name="T67" fmla="*/ 129744 h 45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55" h="453">
                  <a:moveTo>
                    <a:pt x="106" y="248"/>
                  </a:moveTo>
                  <a:lnTo>
                    <a:pt x="106" y="248"/>
                  </a:lnTo>
                  <a:cubicBezTo>
                    <a:pt x="248" y="248"/>
                    <a:pt x="248" y="248"/>
                    <a:pt x="248" y="248"/>
                  </a:cubicBezTo>
                  <a:cubicBezTo>
                    <a:pt x="248" y="204"/>
                    <a:pt x="248" y="204"/>
                    <a:pt x="248" y="204"/>
                  </a:cubicBezTo>
                  <a:cubicBezTo>
                    <a:pt x="106" y="204"/>
                    <a:pt x="106" y="204"/>
                    <a:pt x="106" y="204"/>
                  </a:cubicBezTo>
                  <a:lnTo>
                    <a:pt x="106" y="248"/>
                  </a:lnTo>
                  <a:close/>
                  <a:moveTo>
                    <a:pt x="301" y="0"/>
                  </a:moveTo>
                  <a:lnTo>
                    <a:pt x="301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6" y="0"/>
                    <a:pt x="0" y="26"/>
                    <a:pt x="0" y="53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26" y="452"/>
                    <a:pt x="53" y="452"/>
                  </a:cubicBezTo>
                  <a:cubicBezTo>
                    <a:pt x="301" y="452"/>
                    <a:pt x="301" y="452"/>
                    <a:pt x="301" y="452"/>
                  </a:cubicBezTo>
                  <a:cubicBezTo>
                    <a:pt x="328" y="452"/>
                    <a:pt x="354" y="425"/>
                    <a:pt x="354" y="399"/>
                  </a:cubicBezTo>
                  <a:cubicBezTo>
                    <a:pt x="354" y="53"/>
                    <a:pt x="354" y="53"/>
                    <a:pt x="354" y="53"/>
                  </a:cubicBezTo>
                  <a:cubicBezTo>
                    <a:pt x="354" y="26"/>
                    <a:pt x="328" y="0"/>
                    <a:pt x="301" y="0"/>
                  </a:cubicBezTo>
                  <a:close/>
                  <a:moveTo>
                    <a:pt x="301" y="399"/>
                  </a:moveTo>
                  <a:lnTo>
                    <a:pt x="301" y="399"/>
                  </a:lnTo>
                  <a:cubicBezTo>
                    <a:pt x="53" y="399"/>
                    <a:pt x="53" y="399"/>
                    <a:pt x="53" y="399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301" y="53"/>
                    <a:pt x="301" y="53"/>
                    <a:pt x="301" y="53"/>
                  </a:cubicBezTo>
                  <a:lnTo>
                    <a:pt x="301" y="399"/>
                  </a:lnTo>
                  <a:close/>
                  <a:moveTo>
                    <a:pt x="248" y="106"/>
                  </a:moveTo>
                  <a:lnTo>
                    <a:pt x="248" y="106"/>
                  </a:lnTo>
                  <a:cubicBezTo>
                    <a:pt x="106" y="106"/>
                    <a:pt x="106" y="106"/>
                    <a:pt x="106" y="106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248" y="151"/>
                    <a:pt x="248" y="151"/>
                    <a:pt x="248" y="151"/>
                  </a:cubicBezTo>
                  <a:lnTo>
                    <a:pt x="248" y="106"/>
                  </a:lnTo>
                  <a:close/>
                  <a:moveTo>
                    <a:pt x="248" y="301"/>
                  </a:moveTo>
                  <a:lnTo>
                    <a:pt x="248" y="301"/>
                  </a:lnTo>
                  <a:cubicBezTo>
                    <a:pt x="106" y="301"/>
                    <a:pt x="106" y="301"/>
                    <a:pt x="106" y="301"/>
                  </a:cubicBezTo>
                  <a:cubicBezTo>
                    <a:pt x="106" y="345"/>
                    <a:pt x="106" y="345"/>
                    <a:pt x="106" y="345"/>
                  </a:cubicBezTo>
                  <a:cubicBezTo>
                    <a:pt x="248" y="345"/>
                    <a:pt x="248" y="345"/>
                    <a:pt x="248" y="345"/>
                  </a:cubicBezTo>
                  <a:lnTo>
                    <a:pt x="248" y="30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BE585C1-C1D7-44BD-B439-C2E64933F7AC}"/>
              </a:ext>
            </a:extLst>
          </p:cNvPr>
          <p:cNvGrpSpPr/>
          <p:nvPr/>
        </p:nvGrpSpPr>
        <p:grpSpPr>
          <a:xfrm>
            <a:off x="610602" y="3693059"/>
            <a:ext cx="612389" cy="612389"/>
            <a:chOff x="610602" y="3387663"/>
            <a:chExt cx="612389" cy="61238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25AA343-E539-49E1-AF44-67566147A145}"/>
                </a:ext>
              </a:extLst>
            </p:cNvPr>
            <p:cNvSpPr/>
            <p:nvPr/>
          </p:nvSpPr>
          <p:spPr>
            <a:xfrm>
              <a:off x="610602" y="3387663"/>
              <a:ext cx="612389" cy="612389"/>
            </a:xfrm>
            <a:prstGeom prst="ellipse">
              <a:avLst/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4" name="Freeform 60">
              <a:extLst>
                <a:ext uri="{FF2B5EF4-FFF2-40B4-BE49-F238E27FC236}">
                  <a16:creationId xmlns:a16="http://schemas.microsoft.com/office/drawing/2014/main" id="{0770FB5E-499B-4658-BAF7-7288A664366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2001" y="3556813"/>
              <a:ext cx="249591" cy="274089"/>
            </a:xfrm>
            <a:custGeom>
              <a:avLst/>
              <a:gdLst>
                <a:gd name="T0" fmla="*/ 38236 w 303"/>
                <a:gd name="T1" fmla="*/ 0 h 293"/>
                <a:gd name="T2" fmla="*/ 38236 w 303"/>
                <a:gd name="T3" fmla="*/ 0 h 293"/>
                <a:gd name="T4" fmla="*/ 19333 w 303"/>
                <a:gd name="T5" fmla="*/ 0 h 293"/>
                <a:gd name="T6" fmla="*/ 0 w 303"/>
                <a:gd name="T7" fmla="*/ 14981 h 293"/>
                <a:gd name="T8" fmla="*/ 0 w 303"/>
                <a:gd name="T9" fmla="*/ 34242 h 293"/>
                <a:gd name="T10" fmla="*/ 19333 w 303"/>
                <a:gd name="T11" fmla="*/ 53076 h 293"/>
                <a:gd name="T12" fmla="*/ 38236 w 303"/>
                <a:gd name="T13" fmla="*/ 53076 h 293"/>
                <a:gd name="T14" fmla="*/ 53703 w 303"/>
                <a:gd name="T15" fmla="*/ 34242 h 293"/>
                <a:gd name="T16" fmla="*/ 53703 w 303"/>
                <a:gd name="T17" fmla="*/ 14981 h 293"/>
                <a:gd name="T18" fmla="*/ 38236 w 303"/>
                <a:gd name="T19" fmla="*/ 0 h 293"/>
                <a:gd name="T20" fmla="*/ 110412 w 303"/>
                <a:gd name="T21" fmla="*/ 0 h 293"/>
                <a:gd name="T22" fmla="*/ 110412 w 303"/>
                <a:gd name="T23" fmla="*/ 0 h 293"/>
                <a:gd name="T24" fmla="*/ 91509 w 303"/>
                <a:gd name="T25" fmla="*/ 0 h 293"/>
                <a:gd name="T26" fmla="*/ 76472 w 303"/>
                <a:gd name="T27" fmla="*/ 14981 h 293"/>
                <a:gd name="T28" fmla="*/ 76472 w 303"/>
                <a:gd name="T29" fmla="*/ 34242 h 293"/>
                <a:gd name="T30" fmla="*/ 91509 w 303"/>
                <a:gd name="T31" fmla="*/ 53076 h 293"/>
                <a:gd name="T32" fmla="*/ 110412 w 303"/>
                <a:gd name="T33" fmla="*/ 53076 h 293"/>
                <a:gd name="T34" fmla="*/ 129745 w 303"/>
                <a:gd name="T35" fmla="*/ 34242 h 293"/>
                <a:gd name="T36" fmla="*/ 129745 w 303"/>
                <a:gd name="T37" fmla="*/ 14981 h 293"/>
                <a:gd name="T38" fmla="*/ 110412 w 303"/>
                <a:gd name="T39" fmla="*/ 0 h 293"/>
                <a:gd name="T40" fmla="*/ 38236 w 303"/>
                <a:gd name="T41" fmla="*/ 71909 h 293"/>
                <a:gd name="T42" fmla="*/ 38236 w 303"/>
                <a:gd name="T43" fmla="*/ 71909 h 293"/>
                <a:gd name="T44" fmla="*/ 19333 w 303"/>
                <a:gd name="T45" fmla="*/ 71909 h 293"/>
                <a:gd name="T46" fmla="*/ 0 w 303"/>
                <a:gd name="T47" fmla="*/ 90743 h 293"/>
                <a:gd name="T48" fmla="*/ 0 w 303"/>
                <a:gd name="T49" fmla="*/ 109576 h 293"/>
                <a:gd name="T50" fmla="*/ 19333 w 303"/>
                <a:gd name="T51" fmla="*/ 124985 h 293"/>
                <a:gd name="T52" fmla="*/ 38236 w 303"/>
                <a:gd name="T53" fmla="*/ 124985 h 293"/>
                <a:gd name="T54" fmla="*/ 53703 w 303"/>
                <a:gd name="T55" fmla="*/ 109576 h 293"/>
                <a:gd name="T56" fmla="*/ 53703 w 303"/>
                <a:gd name="T57" fmla="*/ 90743 h 293"/>
                <a:gd name="T58" fmla="*/ 38236 w 303"/>
                <a:gd name="T59" fmla="*/ 71909 h 293"/>
                <a:gd name="T60" fmla="*/ 110412 w 303"/>
                <a:gd name="T61" fmla="*/ 71909 h 293"/>
                <a:gd name="T62" fmla="*/ 110412 w 303"/>
                <a:gd name="T63" fmla="*/ 71909 h 293"/>
                <a:gd name="T64" fmla="*/ 91509 w 303"/>
                <a:gd name="T65" fmla="*/ 71909 h 293"/>
                <a:gd name="T66" fmla="*/ 76472 w 303"/>
                <a:gd name="T67" fmla="*/ 90743 h 293"/>
                <a:gd name="T68" fmla="*/ 76472 w 303"/>
                <a:gd name="T69" fmla="*/ 109576 h 293"/>
                <a:gd name="T70" fmla="*/ 91509 w 303"/>
                <a:gd name="T71" fmla="*/ 124985 h 293"/>
                <a:gd name="T72" fmla="*/ 110412 w 303"/>
                <a:gd name="T73" fmla="*/ 124985 h 293"/>
                <a:gd name="T74" fmla="*/ 129745 w 303"/>
                <a:gd name="T75" fmla="*/ 109576 h 293"/>
                <a:gd name="T76" fmla="*/ 129745 w 303"/>
                <a:gd name="T77" fmla="*/ 90743 h 293"/>
                <a:gd name="T78" fmla="*/ 110412 w 303"/>
                <a:gd name="T79" fmla="*/ 71909 h 29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03" h="293">
                  <a:moveTo>
                    <a:pt x="89" y="0"/>
                  </a:moveTo>
                  <a:lnTo>
                    <a:pt x="89" y="0"/>
                  </a:lnTo>
                  <a:cubicBezTo>
                    <a:pt x="45" y="0"/>
                    <a:pt x="45" y="0"/>
                    <a:pt x="45" y="0"/>
                  </a:cubicBezTo>
                  <a:cubicBezTo>
                    <a:pt x="19" y="0"/>
                    <a:pt x="0" y="8"/>
                    <a:pt x="0" y="3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06"/>
                    <a:pt x="19" y="124"/>
                    <a:pt x="45" y="124"/>
                  </a:cubicBezTo>
                  <a:cubicBezTo>
                    <a:pt x="89" y="124"/>
                    <a:pt x="89" y="124"/>
                    <a:pt x="89" y="124"/>
                  </a:cubicBezTo>
                  <a:cubicBezTo>
                    <a:pt x="116" y="124"/>
                    <a:pt x="125" y="106"/>
                    <a:pt x="125" y="80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8"/>
                    <a:pt x="116" y="0"/>
                    <a:pt x="89" y="0"/>
                  </a:cubicBezTo>
                  <a:close/>
                  <a:moveTo>
                    <a:pt x="257" y="0"/>
                  </a:moveTo>
                  <a:lnTo>
                    <a:pt x="257" y="0"/>
                  </a:lnTo>
                  <a:cubicBezTo>
                    <a:pt x="213" y="0"/>
                    <a:pt x="213" y="0"/>
                    <a:pt x="213" y="0"/>
                  </a:cubicBezTo>
                  <a:cubicBezTo>
                    <a:pt x="187" y="0"/>
                    <a:pt x="178" y="8"/>
                    <a:pt x="178" y="35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106"/>
                    <a:pt x="187" y="124"/>
                    <a:pt x="213" y="124"/>
                  </a:cubicBezTo>
                  <a:cubicBezTo>
                    <a:pt x="257" y="124"/>
                    <a:pt x="257" y="124"/>
                    <a:pt x="257" y="124"/>
                  </a:cubicBezTo>
                  <a:cubicBezTo>
                    <a:pt x="284" y="124"/>
                    <a:pt x="302" y="106"/>
                    <a:pt x="302" y="80"/>
                  </a:cubicBezTo>
                  <a:cubicBezTo>
                    <a:pt x="302" y="35"/>
                    <a:pt x="302" y="35"/>
                    <a:pt x="302" y="35"/>
                  </a:cubicBezTo>
                  <a:cubicBezTo>
                    <a:pt x="302" y="8"/>
                    <a:pt x="284" y="0"/>
                    <a:pt x="257" y="0"/>
                  </a:cubicBezTo>
                  <a:close/>
                  <a:moveTo>
                    <a:pt x="89" y="168"/>
                  </a:moveTo>
                  <a:lnTo>
                    <a:pt x="89" y="168"/>
                  </a:lnTo>
                  <a:cubicBezTo>
                    <a:pt x="45" y="168"/>
                    <a:pt x="45" y="168"/>
                    <a:pt x="45" y="168"/>
                  </a:cubicBezTo>
                  <a:cubicBezTo>
                    <a:pt x="19" y="168"/>
                    <a:pt x="0" y="186"/>
                    <a:pt x="0" y="212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83"/>
                    <a:pt x="19" y="292"/>
                    <a:pt x="45" y="292"/>
                  </a:cubicBezTo>
                  <a:cubicBezTo>
                    <a:pt x="89" y="292"/>
                    <a:pt x="89" y="292"/>
                    <a:pt x="89" y="292"/>
                  </a:cubicBezTo>
                  <a:cubicBezTo>
                    <a:pt x="116" y="292"/>
                    <a:pt x="125" y="283"/>
                    <a:pt x="125" y="256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5" y="186"/>
                    <a:pt x="116" y="168"/>
                    <a:pt x="89" y="168"/>
                  </a:cubicBezTo>
                  <a:close/>
                  <a:moveTo>
                    <a:pt x="257" y="168"/>
                  </a:moveTo>
                  <a:lnTo>
                    <a:pt x="257" y="168"/>
                  </a:lnTo>
                  <a:cubicBezTo>
                    <a:pt x="213" y="168"/>
                    <a:pt x="213" y="168"/>
                    <a:pt x="213" y="168"/>
                  </a:cubicBezTo>
                  <a:cubicBezTo>
                    <a:pt x="187" y="168"/>
                    <a:pt x="178" y="186"/>
                    <a:pt x="178" y="212"/>
                  </a:cubicBezTo>
                  <a:cubicBezTo>
                    <a:pt x="178" y="256"/>
                    <a:pt x="178" y="256"/>
                    <a:pt x="178" y="256"/>
                  </a:cubicBezTo>
                  <a:cubicBezTo>
                    <a:pt x="178" y="283"/>
                    <a:pt x="187" y="292"/>
                    <a:pt x="213" y="292"/>
                  </a:cubicBezTo>
                  <a:cubicBezTo>
                    <a:pt x="257" y="292"/>
                    <a:pt x="257" y="292"/>
                    <a:pt x="257" y="292"/>
                  </a:cubicBezTo>
                  <a:cubicBezTo>
                    <a:pt x="284" y="292"/>
                    <a:pt x="302" y="283"/>
                    <a:pt x="302" y="256"/>
                  </a:cubicBezTo>
                  <a:cubicBezTo>
                    <a:pt x="302" y="212"/>
                    <a:pt x="302" y="212"/>
                    <a:pt x="302" y="212"/>
                  </a:cubicBezTo>
                  <a:cubicBezTo>
                    <a:pt x="302" y="186"/>
                    <a:pt x="284" y="168"/>
                    <a:pt x="257" y="16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solidFill>
                <a:sysClr val="window" lastClr="FFFFFF"/>
              </a:solidFill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A6E4830-DEC0-4099-B2B1-D81C0750C3F8}"/>
              </a:ext>
            </a:extLst>
          </p:cNvPr>
          <p:cNvSpPr txBox="1"/>
          <p:nvPr/>
        </p:nvSpPr>
        <p:spPr>
          <a:xfrm>
            <a:off x="381000" y="748179"/>
            <a:ext cx="3200400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Network Traffic Monitoring</a:t>
            </a:r>
          </a:p>
        </p:txBody>
      </p:sp>
    </p:spTree>
    <p:extLst>
      <p:ext uri="{BB962C8B-B14F-4D97-AF65-F5344CB8AC3E}">
        <p14:creationId xmlns:p14="http://schemas.microsoft.com/office/powerpoint/2010/main" val="1758737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text, person, indoor, computer&#10;&#10;Description automatically generated">
            <a:extLst>
              <a:ext uri="{FF2B5EF4-FFF2-40B4-BE49-F238E27FC236}">
                <a16:creationId xmlns:a16="http://schemas.microsoft.com/office/drawing/2014/main" id="{BBAC24B1-7589-4DD6-A75A-E123FA283B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" t="361" r="34618" b="-361"/>
          <a:stretch/>
        </p:blipFill>
        <p:spPr>
          <a:xfrm>
            <a:off x="6037263" y="0"/>
            <a:ext cx="6154737" cy="6572124"/>
          </a:xfrm>
        </p:spPr>
      </p:pic>
      <p:sp>
        <p:nvSpPr>
          <p:cNvPr id="30" name="TextBox 1">
            <a:extLst>
              <a:ext uri="{FF2B5EF4-FFF2-40B4-BE49-F238E27FC236}">
                <a16:creationId xmlns:a16="http://schemas.microsoft.com/office/drawing/2014/main" id="{EA328B65-F8C1-4B5E-AC2A-54211182FA8A}"/>
              </a:ext>
            </a:extLst>
          </p:cNvPr>
          <p:cNvSpPr txBox="1"/>
          <p:nvPr/>
        </p:nvSpPr>
        <p:spPr>
          <a:xfrm>
            <a:off x="627872" y="171271"/>
            <a:ext cx="508712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Need for Network Monitoring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2C4B7B4-B38E-4705-A0CB-F3C57F19BD33}"/>
              </a:ext>
            </a:extLst>
          </p:cNvPr>
          <p:cNvCxnSpPr/>
          <p:nvPr/>
        </p:nvCxnSpPr>
        <p:spPr>
          <a:xfrm>
            <a:off x="305632" y="1660420"/>
            <a:ext cx="0" cy="4664180"/>
          </a:xfrm>
          <a:prstGeom prst="line">
            <a:avLst/>
          </a:prstGeom>
          <a:noFill/>
          <a:ln w="28575" cap="flat" cmpd="sng" algn="ctr">
            <a:solidFill>
              <a:srgbClr val="44546A"/>
            </a:solidFill>
            <a:prstDash val="sysDash"/>
            <a:miter lim="800000"/>
            <a:headEnd type="oval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C06760E-7DEA-43FC-8EB5-C52C597047B9}"/>
              </a:ext>
            </a:extLst>
          </p:cNvPr>
          <p:cNvCxnSpPr/>
          <p:nvPr/>
        </p:nvCxnSpPr>
        <p:spPr>
          <a:xfrm>
            <a:off x="305632" y="6324600"/>
            <a:ext cx="4714083" cy="0"/>
          </a:xfrm>
          <a:prstGeom prst="line">
            <a:avLst/>
          </a:prstGeom>
          <a:noFill/>
          <a:ln w="28575" cap="flat" cmpd="sng" algn="ctr">
            <a:solidFill>
              <a:srgbClr val="44546A"/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1BD7DF65-8AD0-4C7F-8069-522B1DDEB738}"/>
              </a:ext>
            </a:extLst>
          </p:cNvPr>
          <p:cNvSpPr/>
          <p:nvPr/>
        </p:nvSpPr>
        <p:spPr>
          <a:xfrm>
            <a:off x="208649" y="2501843"/>
            <a:ext cx="193964" cy="193964"/>
          </a:xfrm>
          <a:prstGeom prst="ellipse">
            <a:avLst/>
          </a:prstGeom>
          <a:solidFill>
            <a:srgbClr val="5B9BD5"/>
          </a:solidFill>
          <a:ln w="1270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BBCE88D-7AD1-4715-9FC6-6F049E272694}"/>
              </a:ext>
            </a:extLst>
          </p:cNvPr>
          <p:cNvSpPr/>
          <p:nvPr/>
        </p:nvSpPr>
        <p:spPr>
          <a:xfrm>
            <a:off x="238293" y="3990437"/>
            <a:ext cx="193964" cy="193964"/>
          </a:xfrm>
          <a:prstGeom prst="ellipse">
            <a:avLst/>
          </a:prstGeom>
          <a:solidFill>
            <a:srgbClr val="ED7D31"/>
          </a:solidFill>
          <a:ln w="1270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20C3529-C601-4740-9EFB-0956DF44D8EF}"/>
              </a:ext>
            </a:extLst>
          </p:cNvPr>
          <p:cNvSpPr/>
          <p:nvPr/>
        </p:nvSpPr>
        <p:spPr>
          <a:xfrm>
            <a:off x="208649" y="5497367"/>
            <a:ext cx="193964" cy="193964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4D5DB6-D3AE-4848-8DB7-2710A3B6F416}"/>
              </a:ext>
            </a:extLst>
          </p:cNvPr>
          <p:cNvSpPr/>
          <p:nvPr/>
        </p:nvSpPr>
        <p:spPr>
          <a:xfrm>
            <a:off x="1226622" y="1874966"/>
            <a:ext cx="5087127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Even when security tools are in place, attackers can find ways to </a:t>
            </a:r>
            <a:r>
              <a:rPr lang="en-US" b="1" dirty="0">
                <a:solidFill>
                  <a:srgbClr val="FF0000"/>
                </a:solidFill>
              </a:rPr>
              <a:t>bypass</a:t>
            </a:r>
            <a:r>
              <a:rPr lang="en-US" dirty="0"/>
              <a:t> such security mechanisms to enter the network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DCD4645-DCB9-4A09-A2AC-ADD2752227D2}"/>
              </a:ext>
            </a:extLst>
          </p:cNvPr>
          <p:cNvSpPr/>
          <p:nvPr/>
        </p:nvSpPr>
        <p:spPr>
          <a:xfrm>
            <a:off x="1226622" y="3373903"/>
            <a:ext cx="5844988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Security tools generally use </a:t>
            </a:r>
            <a:r>
              <a:rPr lang="en-US" b="1" dirty="0">
                <a:solidFill>
                  <a:srgbClr val="FF0000"/>
                </a:solidFill>
              </a:rPr>
              <a:t>signature-based detection </a:t>
            </a:r>
            <a:r>
              <a:rPr lang="en-US" dirty="0"/>
              <a:t>techniques. Hence, they are often unable to identify continuously changing attack signatures/patterns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FAC62DC-67EA-4B1C-8E6B-3EB04E0727FC}"/>
              </a:ext>
            </a:extLst>
          </p:cNvPr>
          <p:cNvSpPr/>
          <p:nvPr/>
        </p:nvSpPr>
        <p:spPr>
          <a:xfrm>
            <a:off x="1226622" y="4757916"/>
            <a:ext cx="5230960" cy="1200329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Security tools are generally not designed to identify </a:t>
            </a:r>
            <a:r>
              <a:rPr lang="en-US" b="1" dirty="0">
                <a:solidFill>
                  <a:srgbClr val="FF0000"/>
                </a:solidFill>
              </a:rPr>
              <a:t>behavioral anomalies </a:t>
            </a:r>
            <a:r>
              <a:rPr lang="en-US" dirty="0"/>
              <a:t>and are unable to detect activities of attackers that are initiated before and during an attack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23A0AB-575A-4EB0-A0AB-271E822B09B9}"/>
              </a:ext>
            </a:extLst>
          </p:cNvPr>
          <p:cNvGrpSpPr/>
          <p:nvPr/>
        </p:nvGrpSpPr>
        <p:grpSpPr>
          <a:xfrm>
            <a:off x="383816" y="5017323"/>
            <a:ext cx="764245" cy="668574"/>
            <a:chOff x="383816" y="5017323"/>
            <a:chExt cx="764245" cy="668574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3CB3638-9526-42E8-9491-6C848E47DB21}"/>
                </a:ext>
              </a:extLst>
            </p:cNvPr>
            <p:cNvGrpSpPr/>
            <p:nvPr/>
          </p:nvGrpSpPr>
          <p:grpSpPr>
            <a:xfrm rot="3481635">
              <a:off x="431652" y="4969487"/>
              <a:ext cx="668574" cy="764245"/>
              <a:chOff x="1663722" y="1615100"/>
              <a:chExt cx="800730" cy="915312"/>
            </a:xfrm>
            <a:solidFill>
              <a:srgbClr val="4472C4"/>
            </a:solidFill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761FD76-64D9-4105-80E7-9AE4B49BF7E0}"/>
                  </a:ext>
                </a:extLst>
              </p:cNvPr>
              <p:cNvSpPr/>
              <p:nvPr/>
            </p:nvSpPr>
            <p:spPr>
              <a:xfrm>
                <a:off x="1663722" y="1615100"/>
                <a:ext cx="800730" cy="800730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Isosceles Triangle 51">
                <a:extLst>
                  <a:ext uri="{FF2B5EF4-FFF2-40B4-BE49-F238E27FC236}">
                    <a16:creationId xmlns:a16="http://schemas.microsoft.com/office/drawing/2014/main" id="{6B75A4EC-A40E-46C9-A0B9-7AD6589F1597}"/>
                  </a:ext>
                </a:extLst>
              </p:cNvPr>
              <p:cNvSpPr/>
              <p:nvPr/>
            </p:nvSpPr>
            <p:spPr>
              <a:xfrm rot="10800000">
                <a:off x="1968409" y="2378870"/>
                <a:ext cx="172592" cy="151542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970F441-AEDA-44BE-BF4F-EC86105A35DF}"/>
                </a:ext>
              </a:extLst>
            </p:cNvPr>
            <p:cNvGrpSpPr/>
            <p:nvPr/>
          </p:nvGrpSpPr>
          <p:grpSpPr>
            <a:xfrm>
              <a:off x="596030" y="5178118"/>
              <a:ext cx="411515" cy="335693"/>
              <a:chOff x="4611435" y="2407563"/>
              <a:chExt cx="543917" cy="443304"/>
            </a:xfrm>
          </p:grpSpPr>
          <p:sp>
            <p:nvSpPr>
              <p:cNvPr id="49" name="Freeform 195">
                <a:extLst>
                  <a:ext uri="{FF2B5EF4-FFF2-40B4-BE49-F238E27FC236}">
                    <a16:creationId xmlns:a16="http://schemas.microsoft.com/office/drawing/2014/main" id="{627515E0-1720-44C4-ADCD-4E1BA4487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3158" y="2836494"/>
                <a:ext cx="200470" cy="14373"/>
              </a:xfrm>
              <a:custGeom>
                <a:avLst/>
                <a:gdLst>
                  <a:gd name="T0" fmla="*/ 112 w 112"/>
                  <a:gd name="T1" fmla="*/ 6 h 8"/>
                  <a:gd name="T2" fmla="*/ 110 w 112"/>
                  <a:gd name="T3" fmla="*/ 8 h 8"/>
                  <a:gd name="T4" fmla="*/ 2 w 112"/>
                  <a:gd name="T5" fmla="*/ 8 h 8"/>
                  <a:gd name="T6" fmla="*/ 0 w 112"/>
                  <a:gd name="T7" fmla="*/ 6 h 8"/>
                  <a:gd name="T8" fmla="*/ 0 w 112"/>
                  <a:gd name="T9" fmla="*/ 2 h 8"/>
                  <a:gd name="T10" fmla="*/ 2 w 112"/>
                  <a:gd name="T11" fmla="*/ 0 h 8"/>
                  <a:gd name="T12" fmla="*/ 110 w 112"/>
                  <a:gd name="T13" fmla="*/ 0 h 8"/>
                  <a:gd name="T14" fmla="*/ 112 w 112"/>
                  <a:gd name="T15" fmla="*/ 2 h 8"/>
                  <a:gd name="T16" fmla="*/ 112 w 112"/>
                  <a:gd name="T1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8">
                    <a:moveTo>
                      <a:pt x="112" y="6"/>
                    </a:moveTo>
                    <a:cubicBezTo>
                      <a:pt x="112" y="7"/>
                      <a:pt x="111" y="8"/>
                      <a:pt x="110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1" y="0"/>
                      <a:pt x="112" y="1"/>
                      <a:pt x="112" y="2"/>
                    </a:cubicBezTo>
                    <a:lnTo>
                      <a:pt x="112" y="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Freeform 226">
                <a:extLst>
                  <a:ext uri="{FF2B5EF4-FFF2-40B4-BE49-F238E27FC236}">
                    <a16:creationId xmlns:a16="http://schemas.microsoft.com/office/drawing/2014/main" id="{BD07B0AC-3B65-4A17-A09F-421BF3F4B52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611435" y="2407563"/>
                <a:ext cx="543917" cy="428930"/>
              </a:xfrm>
              <a:custGeom>
                <a:avLst/>
                <a:gdLst>
                  <a:gd name="connsiteX0" fmla="*/ 270824 w 543917"/>
                  <a:gd name="connsiteY0" fmla="*/ 329075 h 428930"/>
                  <a:gd name="connsiteX1" fmla="*/ 251911 w 543917"/>
                  <a:gd name="connsiteY1" fmla="*/ 347988 h 428930"/>
                  <a:gd name="connsiteX2" fmla="*/ 270824 w 543917"/>
                  <a:gd name="connsiteY2" fmla="*/ 366901 h 428930"/>
                  <a:gd name="connsiteX3" fmla="*/ 289737 w 543917"/>
                  <a:gd name="connsiteY3" fmla="*/ 347988 h 428930"/>
                  <a:gd name="connsiteX4" fmla="*/ 270824 w 543917"/>
                  <a:gd name="connsiteY4" fmla="*/ 329075 h 428930"/>
                  <a:gd name="connsiteX5" fmla="*/ 35555 w 543917"/>
                  <a:gd name="connsiteY5" fmla="*/ 21183 h 428930"/>
                  <a:gd name="connsiteX6" fmla="*/ 35555 w 543917"/>
                  <a:gd name="connsiteY6" fmla="*/ 293520 h 428930"/>
                  <a:gd name="connsiteX7" fmla="*/ 500797 w 543917"/>
                  <a:gd name="connsiteY7" fmla="*/ 293520 h 428930"/>
                  <a:gd name="connsiteX8" fmla="*/ 500797 w 543917"/>
                  <a:gd name="connsiteY8" fmla="*/ 21183 h 428930"/>
                  <a:gd name="connsiteX9" fmla="*/ 19681 w 543917"/>
                  <a:gd name="connsiteY9" fmla="*/ 0 h 428930"/>
                  <a:gd name="connsiteX10" fmla="*/ 524236 w 543917"/>
                  <a:gd name="connsiteY10" fmla="*/ 0 h 428930"/>
                  <a:gd name="connsiteX11" fmla="*/ 543917 w 543917"/>
                  <a:gd name="connsiteY11" fmla="*/ 10742 h 428930"/>
                  <a:gd name="connsiteX12" fmla="*/ 543917 w 543917"/>
                  <a:gd name="connsiteY12" fmla="*/ 322265 h 428930"/>
                  <a:gd name="connsiteX13" fmla="*/ 543917 w 543917"/>
                  <a:gd name="connsiteY13" fmla="*/ 363045 h 428930"/>
                  <a:gd name="connsiteX14" fmla="*/ 524236 w 543917"/>
                  <a:gd name="connsiteY14" fmla="*/ 379002 h 428930"/>
                  <a:gd name="connsiteX15" fmla="*/ 357694 w 543917"/>
                  <a:gd name="connsiteY15" fmla="*/ 379002 h 428930"/>
                  <a:gd name="connsiteX16" fmla="*/ 341677 w 543917"/>
                  <a:gd name="connsiteY16" fmla="*/ 379002 h 428930"/>
                  <a:gd name="connsiteX17" fmla="*/ 342715 w 543917"/>
                  <a:gd name="connsiteY17" fmla="*/ 389775 h 428930"/>
                  <a:gd name="connsiteX18" fmla="*/ 366897 w 543917"/>
                  <a:gd name="connsiteY18" fmla="*/ 428930 h 428930"/>
                  <a:gd name="connsiteX19" fmla="*/ 177018 w 543917"/>
                  <a:gd name="connsiteY19" fmla="*/ 428930 h 428930"/>
                  <a:gd name="connsiteX20" fmla="*/ 202713 w 543917"/>
                  <a:gd name="connsiteY20" fmla="*/ 391281 h 428930"/>
                  <a:gd name="connsiteX21" fmla="*/ 204027 w 543917"/>
                  <a:gd name="connsiteY21" fmla="*/ 379002 h 428930"/>
                  <a:gd name="connsiteX22" fmla="*/ 82751 w 543917"/>
                  <a:gd name="connsiteY22" fmla="*/ 379002 h 428930"/>
                  <a:gd name="connsiteX23" fmla="*/ 19681 w 543917"/>
                  <a:gd name="connsiteY23" fmla="*/ 379002 h 428930"/>
                  <a:gd name="connsiteX24" fmla="*/ 0 w 543917"/>
                  <a:gd name="connsiteY24" fmla="*/ 363045 h 428930"/>
                  <a:gd name="connsiteX25" fmla="*/ 0 w 543917"/>
                  <a:gd name="connsiteY25" fmla="*/ 322265 h 428930"/>
                  <a:gd name="connsiteX26" fmla="*/ 0 w 543917"/>
                  <a:gd name="connsiteY26" fmla="*/ 10742 h 428930"/>
                  <a:gd name="connsiteX27" fmla="*/ 19681 w 543917"/>
                  <a:gd name="connsiteY27" fmla="*/ 0 h 42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3917" h="428930">
                    <a:moveTo>
                      <a:pt x="270824" y="329075"/>
                    </a:moveTo>
                    <a:cubicBezTo>
                      <a:pt x="260379" y="329075"/>
                      <a:pt x="251911" y="337543"/>
                      <a:pt x="251911" y="347988"/>
                    </a:cubicBezTo>
                    <a:cubicBezTo>
                      <a:pt x="251911" y="358433"/>
                      <a:pt x="260379" y="366901"/>
                      <a:pt x="270824" y="366901"/>
                    </a:cubicBezTo>
                    <a:cubicBezTo>
                      <a:pt x="281269" y="366901"/>
                      <a:pt x="289737" y="358433"/>
                      <a:pt x="289737" y="347988"/>
                    </a:cubicBezTo>
                    <a:cubicBezTo>
                      <a:pt x="289737" y="337543"/>
                      <a:pt x="281269" y="329075"/>
                      <a:pt x="270824" y="329075"/>
                    </a:cubicBezTo>
                    <a:close/>
                    <a:moveTo>
                      <a:pt x="35555" y="21183"/>
                    </a:moveTo>
                    <a:lnTo>
                      <a:pt x="35555" y="293520"/>
                    </a:lnTo>
                    <a:lnTo>
                      <a:pt x="500797" y="293520"/>
                    </a:lnTo>
                    <a:lnTo>
                      <a:pt x="500797" y="21183"/>
                    </a:lnTo>
                    <a:close/>
                    <a:moveTo>
                      <a:pt x="19681" y="0"/>
                    </a:moveTo>
                    <a:cubicBezTo>
                      <a:pt x="19681" y="0"/>
                      <a:pt x="19681" y="0"/>
                      <a:pt x="524236" y="0"/>
                    </a:cubicBezTo>
                    <a:cubicBezTo>
                      <a:pt x="533182" y="0"/>
                      <a:pt x="543917" y="1790"/>
                      <a:pt x="543917" y="10742"/>
                    </a:cubicBezTo>
                    <a:lnTo>
                      <a:pt x="543917" y="322265"/>
                    </a:lnTo>
                    <a:lnTo>
                      <a:pt x="543917" y="363045"/>
                    </a:lnTo>
                    <a:cubicBezTo>
                      <a:pt x="543917" y="371910"/>
                      <a:pt x="533182" y="379002"/>
                      <a:pt x="524236" y="379002"/>
                    </a:cubicBezTo>
                    <a:cubicBezTo>
                      <a:pt x="461167" y="379002"/>
                      <a:pt x="405981" y="379002"/>
                      <a:pt x="357694" y="379002"/>
                    </a:cubicBezTo>
                    <a:lnTo>
                      <a:pt x="341677" y="379002"/>
                    </a:lnTo>
                    <a:lnTo>
                      <a:pt x="342715" y="389775"/>
                    </a:lnTo>
                    <a:cubicBezTo>
                      <a:pt x="350775" y="424914"/>
                      <a:pt x="366897" y="428930"/>
                      <a:pt x="366897" y="428930"/>
                    </a:cubicBezTo>
                    <a:cubicBezTo>
                      <a:pt x="177018" y="428930"/>
                      <a:pt x="177018" y="428930"/>
                      <a:pt x="177018" y="428930"/>
                    </a:cubicBezTo>
                    <a:cubicBezTo>
                      <a:pt x="177018" y="428930"/>
                      <a:pt x="194148" y="424914"/>
                      <a:pt x="202713" y="391281"/>
                    </a:cubicBezTo>
                    <a:lnTo>
                      <a:pt x="204027" y="379002"/>
                    </a:lnTo>
                    <a:lnTo>
                      <a:pt x="82751" y="379002"/>
                    </a:lnTo>
                    <a:cubicBezTo>
                      <a:pt x="19681" y="379002"/>
                      <a:pt x="19681" y="379002"/>
                      <a:pt x="19681" y="379002"/>
                    </a:cubicBezTo>
                    <a:cubicBezTo>
                      <a:pt x="8946" y="379002"/>
                      <a:pt x="0" y="371910"/>
                      <a:pt x="0" y="363045"/>
                    </a:cubicBezTo>
                    <a:cubicBezTo>
                      <a:pt x="0" y="322265"/>
                      <a:pt x="0" y="322265"/>
                      <a:pt x="0" y="322265"/>
                    </a:cubicBezTo>
                    <a:cubicBezTo>
                      <a:pt x="0" y="322265"/>
                      <a:pt x="0" y="322265"/>
                      <a:pt x="0" y="10742"/>
                    </a:cubicBezTo>
                    <a:cubicBezTo>
                      <a:pt x="0" y="1790"/>
                      <a:pt x="8946" y="0"/>
                      <a:pt x="19681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D475463-15FC-4065-93F6-3989AD19E352}"/>
              </a:ext>
            </a:extLst>
          </p:cNvPr>
          <p:cNvGrpSpPr/>
          <p:nvPr/>
        </p:nvGrpSpPr>
        <p:grpSpPr>
          <a:xfrm>
            <a:off x="428039" y="1987232"/>
            <a:ext cx="712766" cy="668574"/>
            <a:chOff x="428039" y="1987232"/>
            <a:chExt cx="712766" cy="66857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1DB279D-8751-482D-A046-EE2E48573632}"/>
                </a:ext>
              </a:extLst>
            </p:cNvPr>
            <p:cNvGrpSpPr/>
            <p:nvPr/>
          </p:nvGrpSpPr>
          <p:grpSpPr>
            <a:xfrm>
              <a:off x="428039" y="1987232"/>
              <a:ext cx="712766" cy="668574"/>
              <a:chOff x="1604843" y="1975583"/>
              <a:chExt cx="712766" cy="668574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E4B41B26-C6D8-4300-988B-3FC45277CCB0}"/>
                  </a:ext>
                </a:extLst>
              </p:cNvPr>
              <p:cNvSpPr/>
              <p:nvPr/>
            </p:nvSpPr>
            <p:spPr>
              <a:xfrm rot="3481635">
                <a:off x="1649035" y="1975583"/>
                <a:ext cx="668574" cy="668574"/>
              </a:xfrm>
              <a:prstGeom prst="ellipse">
                <a:avLst/>
              </a:prstGeom>
              <a:solidFill>
                <a:srgbClr val="5B9BD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Isosceles Triangle 55">
                <a:extLst>
                  <a:ext uri="{FF2B5EF4-FFF2-40B4-BE49-F238E27FC236}">
                    <a16:creationId xmlns:a16="http://schemas.microsoft.com/office/drawing/2014/main" id="{82102AD3-24EF-49C2-A80D-D38BCF765D33}"/>
                  </a:ext>
                </a:extLst>
              </p:cNvPr>
              <p:cNvSpPr/>
              <p:nvPr/>
            </p:nvSpPr>
            <p:spPr>
              <a:xfrm rot="14281635">
                <a:off x="1596055" y="2443365"/>
                <a:ext cx="144107" cy="126531"/>
              </a:xfrm>
              <a:prstGeom prst="triangle">
                <a:avLst/>
              </a:prstGeom>
              <a:solidFill>
                <a:srgbClr val="5B9BD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142">
              <a:extLst>
                <a:ext uri="{FF2B5EF4-FFF2-40B4-BE49-F238E27FC236}">
                  <a16:creationId xmlns:a16="http://schemas.microsoft.com/office/drawing/2014/main" id="{56978827-58A8-4604-ABC6-857075FCD1E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26626" y="2176177"/>
              <a:ext cx="371798" cy="366368"/>
            </a:xfrm>
            <a:custGeom>
              <a:avLst/>
              <a:gdLst>
                <a:gd name="T0" fmla="*/ 191469 w 602"/>
                <a:gd name="T1" fmla="*/ 86805 h 595"/>
                <a:gd name="T2" fmla="*/ 191469 w 602"/>
                <a:gd name="T3" fmla="*/ 86805 h 595"/>
                <a:gd name="T4" fmla="*/ 207003 w 602"/>
                <a:gd name="T5" fmla="*/ 114540 h 595"/>
                <a:gd name="T6" fmla="*/ 163652 w 602"/>
                <a:gd name="T7" fmla="*/ 96891 h 595"/>
                <a:gd name="T8" fmla="*/ 148118 w 602"/>
                <a:gd name="T9" fmla="*/ 99412 h 595"/>
                <a:gd name="T10" fmla="*/ 86703 w 602"/>
                <a:gd name="T11" fmla="*/ 48625 h 595"/>
                <a:gd name="T12" fmla="*/ 148118 w 602"/>
                <a:gd name="T13" fmla="*/ 0 h 595"/>
                <a:gd name="T14" fmla="*/ 217119 w 602"/>
                <a:gd name="T15" fmla="*/ 48625 h 595"/>
                <a:gd name="T16" fmla="*/ 191469 w 602"/>
                <a:gd name="T17" fmla="*/ 86805 h 595"/>
                <a:gd name="T18" fmla="*/ 74059 w 602"/>
                <a:gd name="T19" fmla="*/ 53668 h 595"/>
                <a:gd name="T20" fmla="*/ 74059 w 602"/>
                <a:gd name="T21" fmla="*/ 53668 h 595"/>
                <a:gd name="T22" fmla="*/ 143060 w 602"/>
                <a:gd name="T23" fmla="*/ 112019 h 595"/>
                <a:gd name="T24" fmla="*/ 158233 w 602"/>
                <a:gd name="T25" fmla="*/ 109497 h 595"/>
                <a:gd name="T26" fmla="*/ 158233 w 602"/>
                <a:gd name="T27" fmla="*/ 109497 h 595"/>
                <a:gd name="T28" fmla="*/ 158233 w 602"/>
                <a:gd name="T29" fmla="*/ 109497 h 595"/>
                <a:gd name="T30" fmla="*/ 193998 w 602"/>
                <a:gd name="T31" fmla="*/ 124985 h 595"/>
                <a:gd name="T32" fmla="*/ 102237 w 602"/>
                <a:gd name="T33" fmla="*/ 183336 h 595"/>
                <a:gd name="T34" fmla="*/ 81645 w 602"/>
                <a:gd name="T35" fmla="*/ 178293 h 595"/>
                <a:gd name="T36" fmla="*/ 13005 w 602"/>
                <a:gd name="T37" fmla="*/ 206388 h 595"/>
                <a:gd name="T38" fmla="*/ 35765 w 602"/>
                <a:gd name="T39" fmla="*/ 165687 h 595"/>
                <a:gd name="T40" fmla="*/ 0 w 602"/>
                <a:gd name="T41" fmla="*/ 106976 h 595"/>
                <a:gd name="T42" fmla="*/ 79116 w 602"/>
                <a:gd name="T43" fmla="*/ 33137 h 595"/>
                <a:gd name="T44" fmla="*/ 74059 w 602"/>
                <a:gd name="T45" fmla="*/ 53668 h 59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02" h="595">
                  <a:moveTo>
                    <a:pt x="530" y="241"/>
                  </a:moveTo>
                  <a:lnTo>
                    <a:pt x="530" y="241"/>
                  </a:lnTo>
                  <a:cubicBezTo>
                    <a:pt x="523" y="248"/>
                    <a:pt x="523" y="290"/>
                    <a:pt x="573" y="318"/>
                  </a:cubicBezTo>
                  <a:cubicBezTo>
                    <a:pt x="573" y="318"/>
                    <a:pt x="502" y="332"/>
                    <a:pt x="453" y="269"/>
                  </a:cubicBezTo>
                  <a:cubicBezTo>
                    <a:pt x="438" y="269"/>
                    <a:pt x="424" y="276"/>
                    <a:pt x="410" y="276"/>
                  </a:cubicBezTo>
                  <a:cubicBezTo>
                    <a:pt x="304" y="276"/>
                    <a:pt x="240" y="212"/>
                    <a:pt x="240" y="135"/>
                  </a:cubicBezTo>
                  <a:cubicBezTo>
                    <a:pt x="240" y="64"/>
                    <a:pt x="304" y="0"/>
                    <a:pt x="410" y="0"/>
                  </a:cubicBezTo>
                  <a:cubicBezTo>
                    <a:pt x="516" y="0"/>
                    <a:pt x="601" y="64"/>
                    <a:pt x="601" y="135"/>
                  </a:cubicBezTo>
                  <a:cubicBezTo>
                    <a:pt x="601" y="177"/>
                    <a:pt x="573" y="219"/>
                    <a:pt x="530" y="241"/>
                  </a:cubicBezTo>
                  <a:close/>
                  <a:moveTo>
                    <a:pt x="205" y="149"/>
                  </a:moveTo>
                  <a:lnTo>
                    <a:pt x="205" y="149"/>
                  </a:lnTo>
                  <a:cubicBezTo>
                    <a:pt x="212" y="233"/>
                    <a:pt x="283" y="304"/>
                    <a:pt x="396" y="311"/>
                  </a:cubicBezTo>
                  <a:cubicBezTo>
                    <a:pt x="410" y="311"/>
                    <a:pt x="424" y="311"/>
                    <a:pt x="438" y="304"/>
                  </a:cubicBezTo>
                  <a:cubicBezTo>
                    <a:pt x="474" y="339"/>
                    <a:pt x="516" y="347"/>
                    <a:pt x="537" y="347"/>
                  </a:cubicBezTo>
                  <a:cubicBezTo>
                    <a:pt x="516" y="439"/>
                    <a:pt x="424" y="509"/>
                    <a:pt x="283" y="509"/>
                  </a:cubicBezTo>
                  <a:cubicBezTo>
                    <a:pt x="269" y="509"/>
                    <a:pt x="248" y="502"/>
                    <a:pt x="226" y="495"/>
                  </a:cubicBezTo>
                  <a:cubicBezTo>
                    <a:pt x="156" y="594"/>
                    <a:pt x="36" y="573"/>
                    <a:pt x="36" y="573"/>
                  </a:cubicBezTo>
                  <a:cubicBezTo>
                    <a:pt x="120" y="537"/>
                    <a:pt x="120" y="467"/>
                    <a:pt x="99" y="460"/>
                  </a:cubicBezTo>
                  <a:cubicBezTo>
                    <a:pt x="36" y="424"/>
                    <a:pt x="0" y="361"/>
                    <a:pt x="0" y="297"/>
                  </a:cubicBezTo>
                  <a:cubicBezTo>
                    <a:pt x="0" y="198"/>
                    <a:pt x="92" y="113"/>
                    <a:pt x="219" y="92"/>
                  </a:cubicBezTo>
                  <a:cubicBezTo>
                    <a:pt x="212" y="113"/>
                    <a:pt x="205" y="128"/>
                    <a:pt x="205" y="1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EA10FE2-7F35-486A-8B96-9D8DBE291497}"/>
              </a:ext>
            </a:extLst>
          </p:cNvPr>
          <p:cNvGrpSpPr/>
          <p:nvPr/>
        </p:nvGrpSpPr>
        <p:grpSpPr>
          <a:xfrm>
            <a:off x="408941" y="3502277"/>
            <a:ext cx="769136" cy="668574"/>
            <a:chOff x="408941" y="3502278"/>
            <a:chExt cx="769136" cy="66857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A89BE1B-1B7F-4528-BE65-3A4507F6AF87}"/>
                </a:ext>
              </a:extLst>
            </p:cNvPr>
            <p:cNvGrpSpPr/>
            <p:nvPr/>
          </p:nvGrpSpPr>
          <p:grpSpPr>
            <a:xfrm rot="3481635">
              <a:off x="459222" y="3451997"/>
              <a:ext cx="668574" cy="769136"/>
              <a:chOff x="1654339" y="1609242"/>
              <a:chExt cx="800730" cy="921170"/>
            </a:xfrm>
            <a:solidFill>
              <a:srgbClr val="ED7D31"/>
            </a:solidFill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3B5C98FE-C260-491A-8091-04DD43635AF2}"/>
                  </a:ext>
                </a:extLst>
              </p:cNvPr>
              <p:cNvSpPr/>
              <p:nvPr/>
            </p:nvSpPr>
            <p:spPr>
              <a:xfrm>
                <a:off x="1654339" y="1609242"/>
                <a:ext cx="800730" cy="800730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Isosceles Triangle 53">
                <a:extLst>
                  <a:ext uri="{FF2B5EF4-FFF2-40B4-BE49-F238E27FC236}">
                    <a16:creationId xmlns:a16="http://schemas.microsoft.com/office/drawing/2014/main" id="{0397327E-B35F-47BE-A346-D03EA7024DB6}"/>
                  </a:ext>
                </a:extLst>
              </p:cNvPr>
              <p:cNvSpPr/>
              <p:nvPr/>
            </p:nvSpPr>
            <p:spPr>
              <a:xfrm rot="10800000">
                <a:off x="1968409" y="2378870"/>
                <a:ext cx="172592" cy="151542"/>
              </a:xfrm>
              <a:prstGeom prst="triangl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8" name="Freeform 159">
              <a:extLst>
                <a:ext uri="{FF2B5EF4-FFF2-40B4-BE49-F238E27FC236}">
                  <a16:creationId xmlns:a16="http://schemas.microsoft.com/office/drawing/2014/main" id="{5F0891AE-E8A1-409D-885E-6F88088723C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62944" y="3637863"/>
              <a:ext cx="337997" cy="305925"/>
            </a:xfrm>
            <a:custGeom>
              <a:avLst/>
              <a:gdLst>
                <a:gd name="T0" fmla="*/ 214589 w 602"/>
                <a:gd name="T1" fmla="*/ 193960 h 545"/>
                <a:gd name="T2" fmla="*/ 214589 w 602"/>
                <a:gd name="T3" fmla="*/ 193960 h 545"/>
                <a:gd name="T4" fmla="*/ 148117 w 602"/>
                <a:gd name="T5" fmla="*/ 114859 h 545"/>
                <a:gd name="T6" fmla="*/ 214589 w 602"/>
                <a:gd name="T7" fmla="*/ 50928 h 545"/>
                <a:gd name="T8" fmla="*/ 217118 w 602"/>
                <a:gd name="T9" fmla="*/ 58874 h 545"/>
                <a:gd name="T10" fmla="*/ 217118 w 602"/>
                <a:gd name="T11" fmla="*/ 186375 h 545"/>
                <a:gd name="T12" fmla="*/ 214589 w 602"/>
                <a:gd name="T13" fmla="*/ 193960 h 545"/>
                <a:gd name="T14" fmla="*/ 2529 w 602"/>
                <a:gd name="T15" fmla="*/ 50928 h 545"/>
                <a:gd name="T16" fmla="*/ 2529 w 602"/>
                <a:gd name="T17" fmla="*/ 50928 h 545"/>
                <a:gd name="T18" fmla="*/ 10115 w 602"/>
                <a:gd name="T19" fmla="*/ 48400 h 545"/>
                <a:gd name="T20" fmla="*/ 66472 w 602"/>
                <a:gd name="T21" fmla="*/ 48400 h 545"/>
                <a:gd name="T22" fmla="*/ 63582 w 602"/>
                <a:gd name="T23" fmla="*/ 58874 h 545"/>
                <a:gd name="T24" fmla="*/ 71530 w 602"/>
                <a:gd name="T25" fmla="*/ 71516 h 545"/>
                <a:gd name="T26" fmla="*/ 71530 w 602"/>
                <a:gd name="T27" fmla="*/ 71516 h 545"/>
                <a:gd name="T28" fmla="*/ 94289 w 602"/>
                <a:gd name="T29" fmla="*/ 97161 h 545"/>
                <a:gd name="T30" fmla="*/ 94289 w 602"/>
                <a:gd name="T31" fmla="*/ 97161 h 545"/>
                <a:gd name="T32" fmla="*/ 109823 w 602"/>
                <a:gd name="T33" fmla="*/ 102218 h 545"/>
                <a:gd name="T34" fmla="*/ 122467 w 602"/>
                <a:gd name="T35" fmla="*/ 97161 h 545"/>
                <a:gd name="T36" fmla="*/ 122467 w 602"/>
                <a:gd name="T37" fmla="*/ 97161 h 545"/>
                <a:gd name="T38" fmla="*/ 148117 w 602"/>
                <a:gd name="T39" fmla="*/ 71516 h 545"/>
                <a:gd name="T40" fmla="*/ 148117 w 602"/>
                <a:gd name="T41" fmla="*/ 71516 h 545"/>
                <a:gd name="T42" fmla="*/ 153175 w 602"/>
                <a:gd name="T43" fmla="*/ 58874 h 545"/>
                <a:gd name="T44" fmla="*/ 150646 w 602"/>
                <a:gd name="T45" fmla="*/ 48400 h 545"/>
                <a:gd name="T46" fmla="*/ 206641 w 602"/>
                <a:gd name="T47" fmla="*/ 48400 h 545"/>
                <a:gd name="T48" fmla="*/ 214589 w 602"/>
                <a:gd name="T49" fmla="*/ 50928 h 545"/>
                <a:gd name="T50" fmla="*/ 109823 w 602"/>
                <a:gd name="T51" fmla="*/ 132919 h 545"/>
                <a:gd name="T52" fmla="*/ 2529 w 602"/>
                <a:gd name="T53" fmla="*/ 50928 h 545"/>
                <a:gd name="T54" fmla="*/ 114881 w 602"/>
                <a:gd name="T55" fmla="*/ 89576 h 545"/>
                <a:gd name="T56" fmla="*/ 114881 w 602"/>
                <a:gd name="T57" fmla="*/ 89576 h 545"/>
                <a:gd name="T58" fmla="*/ 109823 w 602"/>
                <a:gd name="T59" fmla="*/ 92104 h 545"/>
                <a:gd name="T60" fmla="*/ 102237 w 602"/>
                <a:gd name="T61" fmla="*/ 89576 h 545"/>
                <a:gd name="T62" fmla="*/ 79116 w 602"/>
                <a:gd name="T63" fmla="*/ 63931 h 545"/>
                <a:gd name="T64" fmla="*/ 74058 w 602"/>
                <a:gd name="T65" fmla="*/ 58874 h 545"/>
                <a:gd name="T66" fmla="*/ 84174 w 602"/>
                <a:gd name="T67" fmla="*/ 48400 h 545"/>
                <a:gd name="T68" fmla="*/ 91760 w 602"/>
                <a:gd name="T69" fmla="*/ 50928 h 545"/>
                <a:gd name="T70" fmla="*/ 99708 w 602"/>
                <a:gd name="T71" fmla="*/ 56346 h 545"/>
                <a:gd name="T72" fmla="*/ 99708 w 602"/>
                <a:gd name="T73" fmla="*/ 10113 h 545"/>
                <a:gd name="T74" fmla="*/ 109823 w 602"/>
                <a:gd name="T75" fmla="*/ 0 h 545"/>
                <a:gd name="T76" fmla="*/ 119939 w 602"/>
                <a:gd name="T77" fmla="*/ 10113 h 545"/>
                <a:gd name="T78" fmla="*/ 119939 w 602"/>
                <a:gd name="T79" fmla="*/ 56346 h 545"/>
                <a:gd name="T80" fmla="*/ 124996 w 602"/>
                <a:gd name="T81" fmla="*/ 50928 h 545"/>
                <a:gd name="T82" fmla="*/ 132583 w 602"/>
                <a:gd name="T83" fmla="*/ 48400 h 545"/>
                <a:gd name="T84" fmla="*/ 143059 w 602"/>
                <a:gd name="T85" fmla="*/ 58874 h 545"/>
                <a:gd name="T86" fmla="*/ 140530 w 602"/>
                <a:gd name="T87" fmla="*/ 63931 h 545"/>
                <a:gd name="T88" fmla="*/ 114881 w 602"/>
                <a:gd name="T89" fmla="*/ 89576 h 545"/>
                <a:gd name="T90" fmla="*/ 2529 w 602"/>
                <a:gd name="T91" fmla="*/ 193960 h 545"/>
                <a:gd name="T92" fmla="*/ 2529 w 602"/>
                <a:gd name="T93" fmla="*/ 193960 h 545"/>
                <a:gd name="T94" fmla="*/ 0 w 602"/>
                <a:gd name="T95" fmla="*/ 186375 h 545"/>
                <a:gd name="T96" fmla="*/ 0 w 602"/>
                <a:gd name="T97" fmla="*/ 58874 h 545"/>
                <a:gd name="T98" fmla="*/ 2529 w 602"/>
                <a:gd name="T99" fmla="*/ 50928 h 545"/>
                <a:gd name="T100" fmla="*/ 69001 w 602"/>
                <a:gd name="T101" fmla="*/ 114859 h 545"/>
                <a:gd name="T102" fmla="*/ 2529 w 602"/>
                <a:gd name="T103" fmla="*/ 193960 h 545"/>
                <a:gd name="T104" fmla="*/ 109823 w 602"/>
                <a:gd name="T105" fmla="*/ 153146 h 545"/>
                <a:gd name="T106" fmla="*/ 109823 w 602"/>
                <a:gd name="T107" fmla="*/ 153146 h 545"/>
                <a:gd name="T108" fmla="*/ 138002 w 602"/>
                <a:gd name="T109" fmla="*/ 124973 h 545"/>
                <a:gd name="T110" fmla="*/ 214589 w 602"/>
                <a:gd name="T111" fmla="*/ 193960 h 545"/>
                <a:gd name="T112" fmla="*/ 206641 w 602"/>
                <a:gd name="T113" fmla="*/ 196489 h 545"/>
                <a:gd name="T114" fmla="*/ 10115 w 602"/>
                <a:gd name="T115" fmla="*/ 196489 h 545"/>
                <a:gd name="T116" fmla="*/ 2529 w 602"/>
                <a:gd name="T117" fmla="*/ 193960 h 545"/>
                <a:gd name="T118" fmla="*/ 81645 w 602"/>
                <a:gd name="T119" fmla="*/ 124973 h 545"/>
                <a:gd name="T120" fmla="*/ 109823 w 602"/>
                <a:gd name="T121" fmla="*/ 153146 h 54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02" h="545">
                  <a:moveTo>
                    <a:pt x="594" y="537"/>
                  </a:moveTo>
                  <a:lnTo>
                    <a:pt x="594" y="537"/>
                  </a:lnTo>
                  <a:cubicBezTo>
                    <a:pt x="410" y="318"/>
                    <a:pt x="410" y="318"/>
                    <a:pt x="410" y="318"/>
                  </a:cubicBezTo>
                  <a:cubicBezTo>
                    <a:pt x="594" y="141"/>
                    <a:pt x="594" y="141"/>
                    <a:pt x="594" y="141"/>
                  </a:cubicBezTo>
                  <a:cubicBezTo>
                    <a:pt x="601" y="148"/>
                    <a:pt x="601" y="156"/>
                    <a:pt x="601" y="163"/>
                  </a:cubicBezTo>
                  <a:cubicBezTo>
                    <a:pt x="601" y="516"/>
                    <a:pt x="601" y="516"/>
                    <a:pt x="601" y="516"/>
                  </a:cubicBezTo>
                  <a:cubicBezTo>
                    <a:pt x="601" y="523"/>
                    <a:pt x="601" y="530"/>
                    <a:pt x="594" y="537"/>
                  </a:cubicBezTo>
                  <a:close/>
                  <a:moveTo>
                    <a:pt x="7" y="141"/>
                  </a:moveTo>
                  <a:lnTo>
                    <a:pt x="7" y="141"/>
                  </a:lnTo>
                  <a:cubicBezTo>
                    <a:pt x="14" y="134"/>
                    <a:pt x="21" y="134"/>
                    <a:pt x="28" y="134"/>
                  </a:cubicBezTo>
                  <a:cubicBezTo>
                    <a:pt x="184" y="134"/>
                    <a:pt x="184" y="134"/>
                    <a:pt x="184" y="134"/>
                  </a:cubicBezTo>
                  <a:cubicBezTo>
                    <a:pt x="184" y="141"/>
                    <a:pt x="176" y="148"/>
                    <a:pt x="176" y="163"/>
                  </a:cubicBezTo>
                  <a:cubicBezTo>
                    <a:pt x="176" y="177"/>
                    <a:pt x="184" y="191"/>
                    <a:pt x="198" y="198"/>
                  </a:cubicBezTo>
                  <a:cubicBezTo>
                    <a:pt x="261" y="269"/>
                    <a:pt x="261" y="269"/>
                    <a:pt x="261" y="269"/>
                  </a:cubicBezTo>
                  <a:cubicBezTo>
                    <a:pt x="269" y="276"/>
                    <a:pt x="283" y="283"/>
                    <a:pt x="304" y="283"/>
                  </a:cubicBezTo>
                  <a:cubicBezTo>
                    <a:pt x="318" y="283"/>
                    <a:pt x="332" y="276"/>
                    <a:pt x="339" y="269"/>
                  </a:cubicBezTo>
                  <a:cubicBezTo>
                    <a:pt x="410" y="198"/>
                    <a:pt x="410" y="198"/>
                    <a:pt x="410" y="198"/>
                  </a:cubicBezTo>
                  <a:cubicBezTo>
                    <a:pt x="417" y="191"/>
                    <a:pt x="424" y="177"/>
                    <a:pt x="424" y="163"/>
                  </a:cubicBezTo>
                  <a:cubicBezTo>
                    <a:pt x="424" y="148"/>
                    <a:pt x="424" y="141"/>
                    <a:pt x="417" y="134"/>
                  </a:cubicBezTo>
                  <a:cubicBezTo>
                    <a:pt x="572" y="134"/>
                    <a:pt x="572" y="134"/>
                    <a:pt x="572" y="134"/>
                  </a:cubicBezTo>
                  <a:cubicBezTo>
                    <a:pt x="579" y="134"/>
                    <a:pt x="586" y="134"/>
                    <a:pt x="594" y="141"/>
                  </a:cubicBezTo>
                  <a:cubicBezTo>
                    <a:pt x="304" y="368"/>
                    <a:pt x="304" y="368"/>
                    <a:pt x="304" y="368"/>
                  </a:cubicBezTo>
                  <a:lnTo>
                    <a:pt x="7" y="141"/>
                  </a:lnTo>
                  <a:close/>
                  <a:moveTo>
                    <a:pt x="318" y="248"/>
                  </a:moveTo>
                  <a:lnTo>
                    <a:pt x="318" y="248"/>
                  </a:lnTo>
                  <a:cubicBezTo>
                    <a:pt x="318" y="255"/>
                    <a:pt x="311" y="255"/>
                    <a:pt x="304" y="255"/>
                  </a:cubicBezTo>
                  <a:cubicBezTo>
                    <a:pt x="297" y="255"/>
                    <a:pt x="290" y="255"/>
                    <a:pt x="283" y="248"/>
                  </a:cubicBezTo>
                  <a:cubicBezTo>
                    <a:pt x="219" y="177"/>
                    <a:pt x="219" y="177"/>
                    <a:pt x="219" y="177"/>
                  </a:cubicBezTo>
                  <a:cubicBezTo>
                    <a:pt x="212" y="177"/>
                    <a:pt x="205" y="170"/>
                    <a:pt x="205" y="163"/>
                  </a:cubicBezTo>
                  <a:cubicBezTo>
                    <a:pt x="205" y="141"/>
                    <a:pt x="219" y="134"/>
                    <a:pt x="233" y="134"/>
                  </a:cubicBezTo>
                  <a:cubicBezTo>
                    <a:pt x="240" y="134"/>
                    <a:pt x="247" y="134"/>
                    <a:pt x="254" y="141"/>
                  </a:cubicBezTo>
                  <a:cubicBezTo>
                    <a:pt x="276" y="156"/>
                    <a:pt x="276" y="156"/>
                    <a:pt x="276" y="156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14"/>
                    <a:pt x="283" y="0"/>
                    <a:pt x="304" y="0"/>
                  </a:cubicBezTo>
                  <a:cubicBezTo>
                    <a:pt x="318" y="0"/>
                    <a:pt x="332" y="14"/>
                    <a:pt x="332" y="28"/>
                  </a:cubicBezTo>
                  <a:cubicBezTo>
                    <a:pt x="332" y="156"/>
                    <a:pt x="332" y="156"/>
                    <a:pt x="332" y="156"/>
                  </a:cubicBezTo>
                  <a:cubicBezTo>
                    <a:pt x="346" y="141"/>
                    <a:pt x="346" y="141"/>
                    <a:pt x="346" y="141"/>
                  </a:cubicBezTo>
                  <a:cubicBezTo>
                    <a:pt x="353" y="134"/>
                    <a:pt x="360" y="134"/>
                    <a:pt x="367" y="134"/>
                  </a:cubicBezTo>
                  <a:cubicBezTo>
                    <a:pt x="382" y="134"/>
                    <a:pt x="396" y="141"/>
                    <a:pt x="396" y="163"/>
                  </a:cubicBezTo>
                  <a:cubicBezTo>
                    <a:pt x="396" y="170"/>
                    <a:pt x="396" y="177"/>
                    <a:pt x="389" y="177"/>
                  </a:cubicBezTo>
                  <a:lnTo>
                    <a:pt x="318" y="248"/>
                  </a:lnTo>
                  <a:close/>
                  <a:moveTo>
                    <a:pt x="7" y="537"/>
                  </a:moveTo>
                  <a:lnTo>
                    <a:pt x="7" y="537"/>
                  </a:lnTo>
                  <a:cubicBezTo>
                    <a:pt x="0" y="530"/>
                    <a:pt x="0" y="523"/>
                    <a:pt x="0" y="516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56"/>
                    <a:pt x="0" y="148"/>
                    <a:pt x="7" y="141"/>
                  </a:cubicBezTo>
                  <a:cubicBezTo>
                    <a:pt x="191" y="318"/>
                    <a:pt x="191" y="318"/>
                    <a:pt x="191" y="318"/>
                  </a:cubicBezTo>
                  <a:lnTo>
                    <a:pt x="7" y="537"/>
                  </a:lnTo>
                  <a:close/>
                  <a:moveTo>
                    <a:pt x="304" y="424"/>
                  </a:moveTo>
                  <a:lnTo>
                    <a:pt x="304" y="424"/>
                  </a:lnTo>
                  <a:cubicBezTo>
                    <a:pt x="382" y="346"/>
                    <a:pt x="382" y="346"/>
                    <a:pt x="382" y="346"/>
                  </a:cubicBezTo>
                  <a:cubicBezTo>
                    <a:pt x="594" y="537"/>
                    <a:pt x="594" y="537"/>
                    <a:pt x="594" y="537"/>
                  </a:cubicBezTo>
                  <a:cubicBezTo>
                    <a:pt x="586" y="544"/>
                    <a:pt x="579" y="544"/>
                    <a:pt x="572" y="544"/>
                  </a:cubicBezTo>
                  <a:cubicBezTo>
                    <a:pt x="28" y="544"/>
                    <a:pt x="28" y="544"/>
                    <a:pt x="28" y="544"/>
                  </a:cubicBezTo>
                  <a:cubicBezTo>
                    <a:pt x="21" y="544"/>
                    <a:pt x="14" y="544"/>
                    <a:pt x="7" y="537"/>
                  </a:cubicBezTo>
                  <a:cubicBezTo>
                    <a:pt x="226" y="346"/>
                    <a:pt x="226" y="346"/>
                    <a:pt x="226" y="346"/>
                  </a:cubicBezTo>
                  <a:lnTo>
                    <a:pt x="304" y="424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795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Placeholder 98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69FCFFEA-191E-4CCA-840F-362BF89638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 r="29813"/>
          <a:stretch>
            <a:fillRect/>
          </a:stretch>
        </p:blipFill>
        <p:spPr>
          <a:xfrm>
            <a:off x="0" y="0"/>
            <a:ext cx="5280025" cy="6553200"/>
          </a:xfrm>
        </p:spPr>
      </p:pic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067CBCE9-50A2-47A1-8A8D-D029466AD5BC}"/>
              </a:ext>
            </a:extLst>
          </p:cNvPr>
          <p:cNvSpPr/>
          <p:nvPr/>
        </p:nvSpPr>
        <p:spPr>
          <a:xfrm>
            <a:off x="2985448" y="3368262"/>
            <a:ext cx="2971651" cy="947663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itchFamily="18" charset="0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6908FE49-3C07-4803-9898-AE1FAFFB4F83}"/>
              </a:ext>
            </a:extLst>
          </p:cNvPr>
          <p:cNvSpPr/>
          <p:nvPr/>
        </p:nvSpPr>
        <p:spPr>
          <a:xfrm>
            <a:off x="6975381" y="1321986"/>
            <a:ext cx="4911819" cy="711994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AD8382-E7F8-412E-B676-F499D18063D3}"/>
              </a:ext>
            </a:extLst>
          </p:cNvPr>
          <p:cNvSpPr txBox="1"/>
          <p:nvPr/>
        </p:nvSpPr>
        <p:spPr bwMode="auto">
          <a:xfrm>
            <a:off x="7116062" y="1508706"/>
            <a:ext cx="4307768" cy="33855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Understanding how data flows in a network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FED58FD-DD0A-443C-8C6B-D066E1E320FF}"/>
              </a:ext>
            </a:extLst>
          </p:cNvPr>
          <p:cNvSpPr/>
          <p:nvPr/>
        </p:nvSpPr>
        <p:spPr>
          <a:xfrm>
            <a:off x="6975381" y="2187418"/>
            <a:ext cx="4911819" cy="711994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3332EC-9C9C-40FA-A7F2-5089CE0F2CCE}"/>
              </a:ext>
            </a:extLst>
          </p:cNvPr>
          <p:cNvSpPr txBox="1"/>
          <p:nvPr/>
        </p:nvSpPr>
        <p:spPr bwMode="auto">
          <a:xfrm>
            <a:off x="7108194" y="2374138"/>
            <a:ext cx="4738546" cy="33855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Optimizing network performance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8BE2F93F-BA1E-48FF-92DE-8FFA3F29A338}"/>
              </a:ext>
            </a:extLst>
          </p:cNvPr>
          <p:cNvSpPr/>
          <p:nvPr/>
        </p:nvSpPr>
        <p:spPr>
          <a:xfrm>
            <a:off x="6975381" y="5649146"/>
            <a:ext cx="4911819" cy="711994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99F424-F2F9-4B03-B58A-C2786A6B3229}"/>
              </a:ext>
            </a:extLst>
          </p:cNvPr>
          <p:cNvSpPr txBox="1"/>
          <p:nvPr/>
        </p:nvSpPr>
        <p:spPr bwMode="auto">
          <a:xfrm>
            <a:off x="7100327" y="5850147"/>
            <a:ext cx="4307769" cy="33855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Investigating security breaches</a:t>
            </a:r>
          </a:p>
        </p:txBody>
      </p:sp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684AD546-C5DA-475D-A8FC-BD4BD5029E86}"/>
              </a:ext>
            </a:extLst>
          </p:cNvPr>
          <p:cNvSpPr/>
          <p:nvPr/>
        </p:nvSpPr>
        <p:spPr>
          <a:xfrm>
            <a:off x="6975381" y="3052850"/>
            <a:ext cx="4911819" cy="711994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CEE30C-1D10-4EF2-B9AF-00C900A1749B}"/>
              </a:ext>
            </a:extLst>
          </p:cNvPr>
          <p:cNvSpPr txBox="1"/>
          <p:nvPr/>
        </p:nvSpPr>
        <p:spPr bwMode="auto">
          <a:xfrm>
            <a:off x="7092460" y="3239570"/>
            <a:ext cx="4738546" cy="33855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Avoiding bandwidth bottlenecks</a:t>
            </a: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CE207D3B-4111-4606-A374-2692346A1168}"/>
              </a:ext>
            </a:extLst>
          </p:cNvPr>
          <p:cNvSpPr/>
          <p:nvPr/>
        </p:nvSpPr>
        <p:spPr>
          <a:xfrm>
            <a:off x="6975381" y="4783714"/>
            <a:ext cx="4911819" cy="711994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A388DF-492A-4F92-94CE-5826ED67B5F1}"/>
              </a:ext>
            </a:extLst>
          </p:cNvPr>
          <p:cNvSpPr txBox="1"/>
          <p:nvPr/>
        </p:nvSpPr>
        <p:spPr bwMode="auto">
          <a:xfrm>
            <a:off x="7084593" y="4970434"/>
            <a:ext cx="4658071" cy="33855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Finding unnecessary and vulnerable applications</a:t>
            </a: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398987C6-413A-4A63-832B-57E522CA64D1}"/>
              </a:ext>
            </a:extLst>
          </p:cNvPr>
          <p:cNvSpPr/>
          <p:nvPr/>
        </p:nvSpPr>
        <p:spPr>
          <a:xfrm>
            <a:off x="6975381" y="3918282"/>
            <a:ext cx="4911819" cy="711994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>
            <a:noFill/>
          </a:ln>
          <a:effectLst/>
        </p:spPr>
        <p:txBody>
          <a:bodyPr wrap="square" rtlCol="0" anchor="ctr">
            <a:spAutoFit/>
          </a:bodyPr>
          <a:lstStyle/>
          <a:p>
            <a:pPr algn="ctr"/>
            <a:endParaRPr lang="en-US" sz="4000" b="1" kern="0" dirty="0">
              <a:solidFill>
                <a:prstClr val="white"/>
              </a:solidFill>
              <a:latin typeface="Rockwell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B5EE4B-34A0-4456-B347-6685780980BB}"/>
              </a:ext>
            </a:extLst>
          </p:cNvPr>
          <p:cNvSpPr txBox="1"/>
          <p:nvPr/>
        </p:nvSpPr>
        <p:spPr bwMode="auto">
          <a:xfrm>
            <a:off x="7076728" y="4105002"/>
            <a:ext cx="4738546" cy="33855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4F81BD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Detecting signs of malicious activity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685B9D-ACF3-4BF8-B99C-9692E28EB8CE}"/>
              </a:ext>
            </a:extLst>
          </p:cNvPr>
          <p:cNvSpPr/>
          <p:nvPr/>
        </p:nvSpPr>
        <p:spPr>
          <a:xfrm>
            <a:off x="3143090" y="3422398"/>
            <a:ext cx="2656367" cy="83939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ckwell" panose="02060603020205020403" pitchFamily="18" charset="0"/>
              </a:rPr>
              <a:t>Monitoring network traffic helps in</a:t>
            </a:r>
          </a:p>
        </p:txBody>
      </p:sp>
      <p:cxnSp>
        <p:nvCxnSpPr>
          <p:cNvPr id="17" name="Elbow Connector 17">
            <a:extLst>
              <a:ext uri="{FF2B5EF4-FFF2-40B4-BE49-F238E27FC236}">
                <a16:creationId xmlns:a16="http://schemas.microsoft.com/office/drawing/2014/main" id="{5657880A-C991-40CC-B766-A23611B592AC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6912062" y="1661779"/>
            <a:ext cx="33727" cy="4360629"/>
          </a:xfrm>
          <a:prstGeom prst="bentConnector3">
            <a:avLst>
              <a:gd name="adj1" fmla="val -1452905"/>
            </a:avLst>
          </a:prstGeom>
          <a:noFill/>
          <a:ln w="28575" cap="flat" cmpd="sng" algn="ctr">
            <a:solidFill>
              <a:srgbClr val="0070C0"/>
            </a:solidFill>
            <a:prstDash val="sysDot"/>
            <a:headEnd type="arrow"/>
            <a:tailEnd type="arrow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1614003-C44C-42CC-8B3D-3D1FD514A20C}"/>
              </a:ext>
            </a:extLst>
          </p:cNvPr>
          <p:cNvCxnSpPr/>
          <p:nvPr/>
        </p:nvCxnSpPr>
        <p:spPr>
          <a:xfrm>
            <a:off x="6450534" y="2534836"/>
            <a:ext cx="457200" cy="0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ysDot"/>
            <a:tailEnd type="arrow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845D16-F99D-4D13-BE16-DFD0E6E87311}"/>
              </a:ext>
            </a:extLst>
          </p:cNvPr>
          <p:cNvCxnSpPr/>
          <p:nvPr/>
        </p:nvCxnSpPr>
        <p:spPr>
          <a:xfrm>
            <a:off x="6468119" y="3409441"/>
            <a:ext cx="457200" cy="0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ysDot"/>
            <a:tailEnd type="arrow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E7238B3-200D-4712-8C10-5C06DCB8A3E9}"/>
              </a:ext>
            </a:extLst>
          </p:cNvPr>
          <p:cNvCxnSpPr/>
          <p:nvPr/>
        </p:nvCxnSpPr>
        <p:spPr>
          <a:xfrm>
            <a:off x="6468119" y="4284046"/>
            <a:ext cx="457200" cy="0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ysDot"/>
            <a:tailEnd type="arrow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EAA1062-0D9D-4051-BDAD-867B5112F89F}"/>
              </a:ext>
            </a:extLst>
          </p:cNvPr>
          <p:cNvCxnSpPr/>
          <p:nvPr/>
        </p:nvCxnSpPr>
        <p:spPr>
          <a:xfrm>
            <a:off x="6468119" y="5158650"/>
            <a:ext cx="457200" cy="0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ysDot"/>
            <a:tailEnd type="arrow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AA50C46-009A-471A-B313-3A21EE4B4834}"/>
              </a:ext>
            </a:extLst>
          </p:cNvPr>
          <p:cNvCxnSpPr>
            <a:cxnSpLocks/>
          </p:cNvCxnSpPr>
          <p:nvPr/>
        </p:nvCxnSpPr>
        <p:spPr>
          <a:xfrm flipV="1">
            <a:off x="5932729" y="3840210"/>
            <a:ext cx="434776" cy="3769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ysDot"/>
            <a:tailEnd type="arrow"/>
          </a:ln>
          <a:effectLst/>
        </p:spPr>
      </p:cxnSp>
      <p:sp>
        <p:nvSpPr>
          <p:cNvPr id="23" name="Title 2">
            <a:extLst>
              <a:ext uri="{FF2B5EF4-FFF2-40B4-BE49-F238E27FC236}">
                <a16:creationId xmlns:a16="http://schemas.microsoft.com/office/drawing/2014/main" id="{E43A7534-D462-4F13-A40B-94228EFE2AFB}"/>
              </a:ext>
            </a:extLst>
          </p:cNvPr>
          <p:cNvSpPr txBox="1">
            <a:spLocks/>
          </p:cNvSpPr>
          <p:nvPr/>
        </p:nvSpPr>
        <p:spPr>
          <a:xfrm>
            <a:off x="5309920" y="45171"/>
            <a:ext cx="6878333" cy="12003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Advantages of Network Monitoring</a:t>
            </a:r>
          </a:p>
        </p:txBody>
      </p:sp>
    </p:spTree>
    <p:extLst>
      <p:ext uri="{BB962C8B-B14F-4D97-AF65-F5344CB8AC3E}">
        <p14:creationId xmlns:p14="http://schemas.microsoft.com/office/powerpoint/2010/main" val="385617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539DA2A5-E334-4F12-98D3-2D7BECB476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1" r="5857"/>
          <a:stretch/>
        </p:blipFill>
        <p:spPr>
          <a:xfrm>
            <a:off x="0" y="0"/>
            <a:ext cx="7394575" cy="6477000"/>
          </a:xfrm>
        </p:spPr>
      </p:pic>
      <p:sp>
        <p:nvSpPr>
          <p:cNvPr id="3" name="Полилиния 29">
            <a:extLst>
              <a:ext uri="{FF2B5EF4-FFF2-40B4-BE49-F238E27FC236}">
                <a16:creationId xmlns:a16="http://schemas.microsoft.com/office/drawing/2014/main" id="{2E6AD2A6-EE02-42FD-B364-BF05889438A7}"/>
              </a:ext>
            </a:extLst>
          </p:cNvPr>
          <p:cNvSpPr/>
          <p:nvPr/>
        </p:nvSpPr>
        <p:spPr>
          <a:xfrm>
            <a:off x="0" y="0"/>
            <a:ext cx="7393962" cy="6477000"/>
          </a:xfrm>
          <a:custGeom>
            <a:avLst/>
            <a:gdLst>
              <a:gd name="connsiteX0" fmla="*/ 0 w 11698644"/>
              <a:gd name="connsiteY0" fmla="*/ 0 h 9531080"/>
              <a:gd name="connsiteX1" fmla="*/ 877421 w 11698644"/>
              <a:gd name="connsiteY1" fmla="*/ 0 h 9531080"/>
              <a:gd name="connsiteX2" fmla="*/ 3558968 w 11698644"/>
              <a:gd name="connsiteY2" fmla="*/ 8894576 h 9531080"/>
              <a:gd name="connsiteX3" fmla="*/ 11698644 w 11698644"/>
              <a:gd name="connsiteY3" fmla="*/ 7451229 h 9531080"/>
              <a:gd name="connsiteX4" fmla="*/ 11698644 w 11698644"/>
              <a:gd name="connsiteY4" fmla="*/ 7631648 h 9531080"/>
              <a:gd name="connsiteX5" fmla="*/ 3395068 w 11698644"/>
              <a:gd name="connsiteY5" fmla="*/ 9531080 h 953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98644" h="9531080">
                <a:moveTo>
                  <a:pt x="0" y="0"/>
                </a:moveTo>
                <a:lnTo>
                  <a:pt x="877421" y="0"/>
                </a:lnTo>
                <a:lnTo>
                  <a:pt x="3558968" y="8894576"/>
                </a:lnTo>
                <a:lnTo>
                  <a:pt x="11698644" y="7451229"/>
                </a:lnTo>
                <a:lnTo>
                  <a:pt x="11698644" y="7631648"/>
                </a:lnTo>
                <a:lnTo>
                  <a:pt x="3395068" y="953108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0AE201-F710-4688-8654-0394980CB750}"/>
              </a:ext>
            </a:extLst>
          </p:cNvPr>
          <p:cNvSpPr txBox="1">
            <a:spLocks/>
          </p:cNvSpPr>
          <p:nvPr/>
        </p:nvSpPr>
        <p:spPr>
          <a:xfrm>
            <a:off x="7573780" y="276008"/>
            <a:ext cx="4419600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Flow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4187C-B834-4A92-9331-705CA00CFFFC}"/>
              </a:ext>
            </a:extLst>
          </p:cNvPr>
          <p:cNvSpPr/>
          <p:nvPr/>
        </p:nvSpPr>
        <p:spPr>
          <a:xfrm>
            <a:off x="5562600" y="1577021"/>
            <a:ext cx="4724400" cy="114929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25D72A-B9EB-485B-A287-6E453FE0F2B5}"/>
              </a:ext>
            </a:extLst>
          </p:cNvPr>
          <p:cNvSpPr/>
          <p:nvPr/>
        </p:nvSpPr>
        <p:spPr>
          <a:xfrm>
            <a:off x="6463042" y="1690001"/>
            <a:ext cx="3733800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the Need and Advantages of Network Traffic Monitoring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68DE7F-4D6D-479A-BFE3-CA57416640FB}"/>
              </a:ext>
            </a:extLst>
          </p:cNvPr>
          <p:cNvSpPr/>
          <p:nvPr/>
        </p:nvSpPr>
        <p:spPr>
          <a:xfrm>
            <a:off x="6332221" y="3338065"/>
            <a:ext cx="4724400" cy="1149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839F78-3E10-40D9-88E2-7C43DC827E86}"/>
              </a:ext>
            </a:extLst>
          </p:cNvPr>
          <p:cNvSpPr/>
          <p:nvPr/>
        </p:nvSpPr>
        <p:spPr>
          <a:xfrm>
            <a:off x="7266914" y="3401576"/>
            <a:ext cx="3733800" cy="1022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Determine Baseline Traffic Signatures for Normal and Suspicious Network Traffic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83E0B4-3C65-43CA-AA8C-19CA10B93458}"/>
              </a:ext>
            </a:extLst>
          </p:cNvPr>
          <p:cNvSpPr/>
          <p:nvPr/>
        </p:nvSpPr>
        <p:spPr>
          <a:xfrm>
            <a:off x="7081547" y="5099109"/>
            <a:ext cx="4724400" cy="114929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7D2305-250A-44A0-8459-FF23CA98ECEA}"/>
              </a:ext>
            </a:extLst>
          </p:cNvPr>
          <p:cNvSpPr/>
          <p:nvPr/>
        </p:nvSpPr>
        <p:spPr>
          <a:xfrm>
            <a:off x="8018804" y="5350589"/>
            <a:ext cx="37338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Perform Network Monitoring for Suspicious Traffic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EE192F9-7092-4B20-90FE-2A0B76D474C6}"/>
              </a:ext>
            </a:extLst>
          </p:cNvPr>
          <p:cNvSpPr/>
          <p:nvPr/>
        </p:nvSpPr>
        <p:spPr>
          <a:xfrm>
            <a:off x="5737858" y="1859279"/>
            <a:ext cx="594363" cy="5847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1FA769-5EF3-481F-807A-008E96378B61}"/>
              </a:ext>
            </a:extLst>
          </p:cNvPr>
          <p:cNvSpPr txBox="1"/>
          <p:nvPr/>
        </p:nvSpPr>
        <p:spPr>
          <a:xfrm>
            <a:off x="5857423" y="1859279"/>
            <a:ext cx="36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9E1D186-6F1C-43DC-A321-ECA58826A7D8}"/>
              </a:ext>
            </a:extLst>
          </p:cNvPr>
          <p:cNvSpPr/>
          <p:nvPr/>
        </p:nvSpPr>
        <p:spPr>
          <a:xfrm>
            <a:off x="6487184" y="3620323"/>
            <a:ext cx="594363" cy="5847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C52E78-2C6E-4FF6-97BC-0BC50254F46A}"/>
              </a:ext>
            </a:extLst>
          </p:cNvPr>
          <p:cNvSpPr txBox="1"/>
          <p:nvPr/>
        </p:nvSpPr>
        <p:spPr>
          <a:xfrm>
            <a:off x="6592057" y="3620323"/>
            <a:ext cx="36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D534164-F983-43A0-9A98-49196D61BEDC}"/>
              </a:ext>
            </a:extLst>
          </p:cNvPr>
          <p:cNvSpPr/>
          <p:nvPr/>
        </p:nvSpPr>
        <p:spPr>
          <a:xfrm>
            <a:off x="7279662" y="5381367"/>
            <a:ext cx="594363" cy="5847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932D9A-5FAF-4D0E-A352-4FCE0E224892}"/>
              </a:ext>
            </a:extLst>
          </p:cNvPr>
          <p:cNvSpPr txBox="1"/>
          <p:nvPr/>
        </p:nvSpPr>
        <p:spPr>
          <a:xfrm>
            <a:off x="7393962" y="5381367"/>
            <a:ext cx="36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782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icture containing sport, swimming, water sport&#10;&#10;Description automatically generated">
            <a:extLst>
              <a:ext uri="{FF2B5EF4-FFF2-40B4-BE49-F238E27FC236}">
                <a16:creationId xmlns:a16="http://schemas.microsoft.com/office/drawing/2014/main" id="{56FB447A-C867-460B-B9DB-1A3D6EB6B9B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6" b="33290"/>
          <a:stretch/>
        </p:blipFill>
        <p:spPr>
          <a:xfrm>
            <a:off x="0" y="3125542"/>
            <a:ext cx="12192000" cy="3429000"/>
          </a:xfrm>
        </p:spPr>
      </p:pic>
      <p:sp>
        <p:nvSpPr>
          <p:cNvPr id="3" name="Полилиния 83">
            <a:extLst>
              <a:ext uri="{FF2B5EF4-FFF2-40B4-BE49-F238E27FC236}">
                <a16:creationId xmlns:a16="http://schemas.microsoft.com/office/drawing/2014/main" id="{BBBF11E3-293F-4EEB-87E0-844762A11E01}"/>
              </a:ext>
            </a:extLst>
          </p:cNvPr>
          <p:cNvSpPr/>
          <p:nvPr/>
        </p:nvSpPr>
        <p:spPr>
          <a:xfrm>
            <a:off x="865568" y="3471752"/>
            <a:ext cx="4718658" cy="1047661"/>
          </a:xfrm>
          <a:custGeom>
            <a:avLst/>
            <a:gdLst>
              <a:gd name="connsiteX0" fmla="*/ 0 w 7079080"/>
              <a:gd name="connsiteY0" fmla="*/ 0 h 4037800"/>
              <a:gd name="connsiteX1" fmla="*/ 1052731 w 7079080"/>
              <a:gd name="connsiteY1" fmla="*/ 0 h 4037800"/>
              <a:gd name="connsiteX2" fmla="*/ 2768799 w 7079080"/>
              <a:gd name="connsiteY2" fmla="*/ 0 h 4037800"/>
              <a:gd name="connsiteX3" fmla="*/ 3257550 w 7079080"/>
              <a:gd name="connsiteY3" fmla="*/ 0 h 4037800"/>
              <a:gd name="connsiteX4" fmla="*/ 3821530 w 7079080"/>
              <a:gd name="connsiteY4" fmla="*/ 0 h 4037800"/>
              <a:gd name="connsiteX5" fmla="*/ 4310281 w 7079080"/>
              <a:gd name="connsiteY5" fmla="*/ 0 h 4037800"/>
              <a:gd name="connsiteX6" fmla="*/ 6026349 w 7079080"/>
              <a:gd name="connsiteY6" fmla="*/ 0 h 4037800"/>
              <a:gd name="connsiteX7" fmla="*/ 7079080 w 7079080"/>
              <a:gd name="connsiteY7" fmla="*/ 0 h 4037800"/>
              <a:gd name="connsiteX8" fmla="*/ 7079080 w 7079080"/>
              <a:gd name="connsiteY8" fmla="*/ 3647286 h 4037800"/>
              <a:gd name="connsiteX9" fmla="*/ 6767268 w 7079080"/>
              <a:gd name="connsiteY9" fmla="*/ 4029867 h 4037800"/>
              <a:gd name="connsiteX10" fmla="*/ 6688575 w 7079080"/>
              <a:gd name="connsiteY10" fmla="*/ 4037800 h 4037800"/>
              <a:gd name="connsiteX11" fmla="*/ 5635844 w 7079080"/>
              <a:gd name="connsiteY11" fmla="*/ 4037800 h 4037800"/>
              <a:gd name="connsiteX12" fmla="*/ 4212035 w 7079080"/>
              <a:gd name="connsiteY12" fmla="*/ 4037800 h 4037800"/>
              <a:gd name="connsiteX13" fmla="*/ 3919776 w 7079080"/>
              <a:gd name="connsiteY13" fmla="*/ 4037800 h 4037800"/>
              <a:gd name="connsiteX14" fmla="*/ 3159304 w 7079080"/>
              <a:gd name="connsiteY14" fmla="*/ 4037800 h 4037800"/>
              <a:gd name="connsiteX15" fmla="*/ 2867045 w 7079080"/>
              <a:gd name="connsiteY15" fmla="*/ 4037800 h 4037800"/>
              <a:gd name="connsiteX16" fmla="*/ 1443236 w 7079080"/>
              <a:gd name="connsiteY16" fmla="*/ 4037800 h 4037800"/>
              <a:gd name="connsiteX17" fmla="*/ 390505 w 7079080"/>
              <a:gd name="connsiteY17" fmla="*/ 4037800 h 4037800"/>
              <a:gd name="connsiteX18" fmla="*/ 311813 w 7079080"/>
              <a:gd name="connsiteY18" fmla="*/ 4029867 h 4037800"/>
              <a:gd name="connsiteX19" fmla="*/ 0 w 7079080"/>
              <a:gd name="connsiteY19" fmla="*/ 3647286 h 4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79080" h="4037800">
                <a:moveTo>
                  <a:pt x="0" y="0"/>
                </a:moveTo>
                <a:lnTo>
                  <a:pt x="1052731" y="0"/>
                </a:lnTo>
                <a:lnTo>
                  <a:pt x="2768799" y="0"/>
                </a:lnTo>
                <a:lnTo>
                  <a:pt x="3257550" y="0"/>
                </a:lnTo>
                <a:lnTo>
                  <a:pt x="3821530" y="0"/>
                </a:lnTo>
                <a:lnTo>
                  <a:pt x="4310281" y="0"/>
                </a:lnTo>
                <a:lnTo>
                  <a:pt x="6026349" y="0"/>
                </a:lnTo>
                <a:lnTo>
                  <a:pt x="7079080" y="0"/>
                </a:lnTo>
                <a:lnTo>
                  <a:pt x="7079080" y="3647286"/>
                </a:lnTo>
                <a:cubicBezTo>
                  <a:pt x="7079080" y="3836002"/>
                  <a:pt x="6945218" y="3993453"/>
                  <a:pt x="6767268" y="4029867"/>
                </a:cubicBezTo>
                <a:lnTo>
                  <a:pt x="6688575" y="4037800"/>
                </a:lnTo>
                <a:lnTo>
                  <a:pt x="5635844" y="4037800"/>
                </a:lnTo>
                <a:lnTo>
                  <a:pt x="4212035" y="4037800"/>
                </a:lnTo>
                <a:lnTo>
                  <a:pt x="3919776" y="4037800"/>
                </a:lnTo>
                <a:lnTo>
                  <a:pt x="3159304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3333F19-A2A0-4CF8-A714-2195D44FF451}"/>
              </a:ext>
            </a:extLst>
          </p:cNvPr>
          <p:cNvSpPr txBox="1"/>
          <p:nvPr/>
        </p:nvSpPr>
        <p:spPr>
          <a:xfrm>
            <a:off x="2457609" y="76200"/>
            <a:ext cx="727678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Network Traffic Signatures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Open Sans Light" panose="020B0306030504020204" pitchFamily="34" charset="0"/>
            </a:endParaRPr>
          </a:p>
        </p:txBody>
      </p:sp>
      <p:sp>
        <p:nvSpPr>
          <p:cNvPr id="5" name="Полилиния 84">
            <a:extLst>
              <a:ext uri="{FF2B5EF4-FFF2-40B4-BE49-F238E27FC236}">
                <a16:creationId xmlns:a16="http://schemas.microsoft.com/office/drawing/2014/main" id="{29D21280-A443-410B-9784-8C9943986F88}"/>
              </a:ext>
            </a:extLst>
          </p:cNvPr>
          <p:cNvSpPr/>
          <p:nvPr/>
        </p:nvSpPr>
        <p:spPr>
          <a:xfrm>
            <a:off x="6607774" y="3471752"/>
            <a:ext cx="4718658" cy="1047661"/>
          </a:xfrm>
          <a:custGeom>
            <a:avLst/>
            <a:gdLst>
              <a:gd name="connsiteX0" fmla="*/ 0 w 7079080"/>
              <a:gd name="connsiteY0" fmla="*/ 0 h 4037800"/>
              <a:gd name="connsiteX1" fmla="*/ 1052731 w 7079080"/>
              <a:gd name="connsiteY1" fmla="*/ 0 h 4037800"/>
              <a:gd name="connsiteX2" fmla="*/ 2768799 w 7079080"/>
              <a:gd name="connsiteY2" fmla="*/ 0 h 4037800"/>
              <a:gd name="connsiteX3" fmla="*/ 3257550 w 7079080"/>
              <a:gd name="connsiteY3" fmla="*/ 0 h 4037800"/>
              <a:gd name="connsiteX4" fmla="*/ 3821530 w 7079080"/>
              <a:gd name="connsiteY4" fmla="*/ 0 h 4037800"/>
              <a:gd name="connsiteX5" fmla="*/ 4310281 w 7079080"/>
              <a:gd name="connsiteY5" fmla="*/ 0 h 4037800"/>
              <a:gd name="connsiteX6" fmla="*/ 6026349 w 7079080"/>
              <a:gd name="connsiteY6" fmla="*/ 0 h 4037800"/>
              <a:gd name="connsiteX7" fmla="*/ 7079080 w 7079080"/>
              <a:gd name="connsiteY7" fmla="*/ 0 h 4037800"/>
              <a:gd name="connsiteX8" fmla="*/ 7079080 w 7079080"/>
              <a:gd name="connsiteY8" fmla="*/ 3647286 h 4037800"/>
              <a:gd name="connsiteX9" fmla="*/ 6767268 w 7079080"/>
              <a:gd name="connsiteY9" fmla="*/ 4029867 h 4037800"/>
              <a:gd name="connsiteX10" fmla="*/ 6688575 w 7079080"/>
              <a:gd name="connsiteY10" fmla="*/ 4037800 h 4037800"/>
              <a:gd name="connsiteX11" fmla="*/ 5635844 w 7079080"/>
              <a:gd name="connsiteY11" fmla="*/ 4037800 h 4037800"/>
              <a:gd name="connsiteX12" fmla="*/ 4212035 w 7079080"/>
              <a:gd name="connsiteY12" fmla="*/ 4037800 h 4037800"/>
              <a:gd name="connsiteX13" fmla="*/ 3919776 w 7079080"/>
              <a:gd name="connsiteY13" fmla="*/ 4037800 h 4037800"/>
              <a:gd name="connsiteX14" fmla="*/ 3159304 w 7079080"/>
              <a:gd name="connsiteY14" fmla="*/ 4037800 h 4037800"/>
              <a:gd name="connsiteX15" fmla="*/ 2867045 w 7079080"/>
              <a:gd name="connsiteY15" fmla="*/ 4037800 h 4037800"/>
              <a:gd name="connsiteX16" fmla="*/ 1443236 w 7079080"/>
              <a:gd name="connsiteY16" fmla="*/ 4037800 h 4037800"/>
              <a:gd name="connsiteX17" fmla="*/ 390505 w 7079080"/>
              <a:gd name="connsiteY17" fmla="*/ 4037800 h 4037800"/>
              <a:gd name="connsiteX18" fmla="*/ 311813 w 7079080"/>
              <a:gd name="connsiteY18" fmla="*/ 4029867 h 4037800"/>
              <a:gd name="connsiteX19" fmla="*/ 0 w 7079080"/>
              <a:gd name="connsiteY19" fmla="*/ 3647286 h 403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79080" h="4037800">
                <a:moveTo>
                  <a:pt x="0" y="0"/>
                </a:moveTo>
                <a:lnTo>
                  <a:pt x="1052731" y="0"/>
                </a:lnTo>
                <a:lnTo>
                  <a:pt x="2768799" y="0"/>
                </a:lnTo>
                <a:lnTo>
                  <a:pt x="3257550" y="0"/>
                </a:lnTo>
                <a:lnTo>
                  <a:pt x="3821530" y="0"/>
                </a:lnTo>
                <a:lnTo>
                  <a:pt x="4310281" y="0"/>
                </a:lnTo>
                <a:lnTo>
                  <a:pt x="6026349" y="0"/>
                </a:lnTo>
                <a:lnTo>
                  <a:pt x="7079080" y="0"/>
                </a:lnTo>
                <a:lnTo>
                  <a:pt x="7079080" y="3647286"/>
                </a:lnTo>
                <a:cubicBezTo>
                  <a:pt x="7079080" y="3836002"/>
                  <a:pt x="6945218" y="3993453"/>
                  <a:pt x="6767268" y="4029867"/>
                </a:cubicBezTo>
                <a:lnTo>
                  <a:pt x="6688575" y="4037800"/>
                </a:lnTo>
                <a:lnTo>
                  <a:pt x="5635844" y="4037800"/>
                </a:lnTo>
                <a:lnTo>
                  <a:pt x="4212035" y="4037800"/>
                </a:lnTo>
                <a:lnTo>
                  <a:pt x="3919776" y="4037800"/>
                </a:lnTo>
                <a:lnTo>
                  <a:pt x="3159304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C75282-12C3-4903-ADDB-A936C0E4D148}"/>
              </a:ext>
            </a:extLst>
          </p:cNvPr>
          <p:cNvSpPr txBox="1"/>
          <p:nvPr/>
        </p:nvSpPr>
        <p:spPr>
          <a:xfrm>
            <a:off x="1385809" y="3709583"/>
            <a:ext cx="367817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Acceptable traffic patterns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allowed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enter the network</a:t>
            </a:r>
          </a:p>
        </p:txBody>
      </p:sp>
      <p:sp>
        <p:nvSpPr>
          <p:cNvPr id="14" name="Прямоугольник 31">
            <a:extLst>
              <a:ext uri="{FF2B5EF4-FFF2-40B4-BE49-F238E27FC236}">
                <a16:creationId xmlns:a16="http://schemas.microsoft.com/office/drawing/2014/main" id="{582A2E03-E7D5-4734-B848-37F4B9551268}"/>
              </a:ext>
            </a:extLst>
          </p:cNvPr>
          <p:cNvSpPr/>
          <p:nvPr/>
        </p:nvSpPr>
        <p:spPr>
          <a:xfrm>
            <a:off x="865568" y="3460735"/>
            <a:ext cx="4718659" cy="51179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олилиния 82">
            <a:extLst>
              <a:ext uri="{FF2B5EF4-FFF2-40B4-BE49-F238E27FC236}">
                <a16:creationId xmlns:a16="http://schemas.microsoft.com/office/drawing/2014/main" id="{2BCE4230-3459-42CD-85BB-D7257F05E34B}"/>
              </a:ext>
            </a:extLst>
          </p:cNvPr>
          <p:cNvSpPr/>
          <p:nvPr/>
        </p:nvSpPr>
        <p:spPr>
          <a:xfrm>
            <a:off x="685800" y="2854263"/>
            <a:ext cx="5078194" cy="616673"/>
          </a:xfrm>
          <a:custGeom>
            <a:avLst/>
            <a:gdLst>
              <a:gd name="connsiteX0" fmla="*/ 381483 w 7618466"/>
              <a:gd name="connsiteY0" fmla="*/ 0 h 1207033"/>
              <a:gd name="connsiteX1" fmla="*/ 1434214 w 7618466"/>
              <a:gd name="connsiteY1" fmla="*/ 0 h 1207033"/>
              <a:gd name="connsiteX2" fmla="*/ 3150282 w 7618466"/>
              <a:gd name="connsiteY2" fmla="*/ 0 h 1207033"/>
              <a:gd name="connsiteX3" fmla="*/ 3415454 w 7618466"/>
              <a:gd name="connsiteY3" fmla="*/ 0 h 1207033"/>
              <a:gd name="connsiteX4" fmla="*/ 4203013 w 7618466"/>
              <a:gd name="connsiteY4" fmla="*/ 0 h 1207033"/>
              <a:gd name="connsiteX5" fmla="*/ 4468185 w 7618466"/>
              <a:gd name="connsiteY5" fmla="*/ 0 h 1207033"/>
              <a:gd name="connsiteX6" fmla="*/ 6184253 w 7618466"/>
              <a:gd name="connsiteY6" fmla="*/ 0 h 1207033"/>
              <a:gd name="connsiteX7" fmla="*/ 7236984 w 7618466"/>
              <a:gd name="connsiteY7" fmla="*/ 0 h 1207033"/>
              <a:gd name="connsiteX8" fmla="*/ 7610717 w 7618466"/>
              <a:gd name="connsiteY8" fmla="*/ 304601 h 1207033"/>
              <a:gd name="connsiteX9" fmla="*/ 7618466 w 7618466"/>
              <a:gd name="connsiteY9" fmla="*/ 381473 h 1207033"/>
              <a:gd name="connsiteX10" fmla="*/ 7618466 w 7618466"/>
              <a:gd name="connsiteY10" fmla="*/ 1207033 h 1207033"/>
              <a:gd name="connsiteX11" fmla="*/ 6565735 w 7618466"/>
              <a:gd name="connsiteY11" fmla="*/ 1207033 h 1207033"/>
              <a:gd name="connsiteX12" fmla="*/ 4849667 w 7618466"/>
              <a:gd name="connsiteY12" fmla="*/ 1207033 h 1207033"/>
              <a:gd name="connsiteX13" fmla="*/ 3821530 w 7618466"/>
              <a:gd name="connsiteY13" fmla="*/ 1207033 h 1207033"/>
              <a:gd name="connsiteX14" fmla="*/ 3796936 w 7618466"/>
              <a:gd name="connsiteY14" fmla="*/ 1207033 h 1207033"/>
              <a:gd name="connsiteX15" fmla="*/ 2768799 w 7618466"/>
              <a:gd name="connsiteY15" fmla="*/ 1207033 h 1207033"/>
              <a:gd name="connsiteX16" fmla="*/ 1052731 w 7618466"/>
              <a:gd name="connsiteY16" fmla="*/ 1207033 h 1207033"/>
              <a:gd name="connsiteX17" fmla="*/ 0 w 7618466"/>
              <a:gd name="connsiteY17" fmla="*/ 1207033 h 1207033"/>
              <a:gd name="connsiteX18" fmla="*/ 0 w 7618466"/>
              <a:gd name="connsiteY18" fmla="*/ 491308 h 1207033"/>
              <a:gd name="connsiteX19" fmla="*/ 0 w 7618466"/>
              <a:gd name="connsiteY19" fmla="*/ 381483 h 1207033"/>
              <a:gd name="connsiteX20" fmla="*/ 381483 w 7618466"/>
              <a:gd name="connsiteY20" fmla="*/ 0 h 1207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618466" h="1207033">
                <a:moveTo>
                  <a:pt x="381483" y="0"/>
                </a:moveTo>
                <a:lnTo>
                  <a:pt x="1434214" y="0"/>
                </a:lnTo>
                <a:lnTo>
                  <a:pt x="3150282" y="0"/>
                </a:lnTo>
                <a:lnTo>
                  <a:pt x="3415454" y="0"/>
                </a:lnTo>
                <a:lnTo>
                  <a:pt x="4203013" y="0"/>
                </a:lnTo>
                <a:lnTo>
                  <a:pt x="4468185" y="0"/>
                </a:lnTo>
                <a:lnTo>
                  <a:pt x="6184253" y="0"/>
                </a:lnTo>
                <a:lnTo>
                  <a:pt x="7236984" y="0"/>
                </a:lnTo>
                <a:cubicBezTo>
                  <a:pt x="7421335" y="0"/>
                  <a:pt x="7575145" y="130766"/>
                  <a:pt x="7610717" y="304601"/>
                </a:cubicBezTo>
                <a:lnTo>
                  <a:pt x="7618466" y="381473"/>
                </a:lnTo>
                <a:lnTo>
                  <a:pt x="7618466" y="1207033"/>
                </a:lnTo>
                <a:lnTo>
                  <a:pt x="6565735" y="1207033"/>
                </a:lnTo>
                <a:lnTo>
                  <a:pt x="4849667" y="1207033"/>
                </a:lnTo>
                <a:lnTo>
                  <a:pt x="3821530" y="1207033"/>
                </a:lnTo>
                <a:lnTo>
                  <a:pt x="3796936" y="1207033"/>
                </a:lnTo>
                <a:lnTo>
                  <a:pt x="2768799" y="1207033"/>
                </a:lnTo>
                <a:lnTo>
                  <a:pt x="1052731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rgbClr val="70AD47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F45E569-3B34-4F28-8968-1B0EBA623B3B}"/>
              </a:ext>
            </a:extLst>
          </p:cNvPr>
          <p:cNvSpPr txBox="1"/>
          <p:nvPr/>
        </p:nvSpPr>
        <p:spPr>
          <a:xfrm>
            <a:off x="7057360" y="3709583"/>
            <a:ext cx="381948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Suspicious traffic patterns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allowed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enter the network</a:t>
            </a:r>
          </a:p>
        </p:txBody>
      </p:sp>
      <p:sp>
        <p:nvSpPr>
          <p:cNvPr id="12" name="Прямоугольник 90">
            <a:extLst>
              <a:ext uri="{FF2B5EF4-FFF2-40B4-BE49-F238E27FC236}">
                <a16:creationId xmlns:a16="http://schemas.microsoft.com/office/drawing/2014/main" id="{A4B256C1-8833-41A5-B0FB-AFF077E25490}"/>
              </a:ext>
            </a:extLst>
          </p:cNvPr>
          <p:cNvSpPr/>
          <p:nvPr/>
        </p:nvSpPr>
        <p:spPr>
          <a:xfrm>
            <a:off x="6607774" y="3460765"/>
            <a:ext cx="4718659" cy="51179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олилиния 85">
            <a:extLst>
              <a:ext uri="{FF2B5EF4-FFF2-40B4-BE49-F238E27FC236}">
                <a16:creationId xmlns:a16="http://schemas.microsoft.com/office/drawing/2014/main" id="{3BB00D55-707B-4C9A-9F2A-C7B94973E685}"/>
              </a:ext>
            </a:extLst>
          </p:cNvPr>
          <p:cNvSpPr/>
          <p:nvPr/>
        </p:nvSpPr>
        <p:spPr>
          <a:xfrm>
            <a:off x="6428006" y="2854287"/>
            <a:ext cx="5078194" cy="616677"/>
          </a:xfrm>
          <a:custGeom>
            <a:avLst/>
            <a:gdLst>
              <a:gd name="connsiteX0" fmla="*/ 381483 w 7618466"/>
              <a:gd name="connsiteY0" fmla="*/ 0 h 1207033"/>
              <a:gd name="connsiteX1" fmla="*/ 1434214 w 7618466"/>
              <a:gd name="connsiteY1" fmla="*/ 0 h 1207033"/>
              <a:gd name="connsiteX2" fmla="*/ 3150282 w 7618466"/>
              <a:gd name="connsiteY2" fmla="*/ 0 h 1207033"/>
              <a:gd name="connsiteX3" fmla="*/ 3415454 w 7618466"/>
              <a:gd name="connsiteY3" fmla="*/ 0 h 1207033"/>
              <a:gd name="connsiteX4" fmla="*/ 4203013 w 7618466"/>
              <a:gd name="connsiteY4" fmla="*/ 0 h 1207033"/>
              <a:gd name="connsiteX5" fmla="*/ 4468185 w 7618466"/>
              <a:gd name="connsiteY5" fmla="*/ 0 h 1207033"/>
              <a:gd name="connsiteX6" fmla="*/ 6184253 w 7618466"/>
              <a:gd name="connsiteY6" fmla="*/ 0 h 1207033"/>
              <a:gd name="connsiteX7" fmla="*/ 7236984 w 7618466"/>
              <a:gd name="connsiteY7" fmla="*/ 0 h 1207033"/>
              <a:gd name="connsiteX8" fmla="*/ 7610717 w 7618466"/>
              <a:gd name="connsiteY8" fmla="*/ 304601 h 1207033"/>
              <a:gd name="connsiteX9" fmla="*/ 7618466 w 7618466"/>
              <a:gd name="connsiteY9" fmla="*/ 381473 h 1207033"/>
              <a:gd name="connsiteX10" fmla="*/ 7618466 w 7618466"/>
              <a:gd name="connsiteY10" fmla="*/ 1207033 h 1207033"/>
              <a:gd name="connsiteX11" fmla="*/ 6565735 w 7618466"/>
              <a:gd name="connsiteY11" fmla="*/ 1207033 h 1207033"/>
              <a:gd name="connsiteX12" fmla="*/ 4849667 w 7618466"/>
              <a:gd name="connsiteY12" fmla="*/ 1207033 h 1207033"/>
              <a:gd name="connsiteX13" fmla="*/ 3821530 w 7618466"/>
              <a:gd name="connsiteY13" fmla="*/ 1207033 h 1207033"/>
              <a:gd name="connsiteX14" fmla="*/ 3796936 w 7618466"/>
              <a:gd name="connsiteY14" fmla="*/ 1207033 h 1207033"/>
              <a:gd name="connsiteX15" fmla="*/ 2768799 w 7618466"/>
              <a:gd name="connsiteY15" fmla="*/ 1207033 h 1207033"/>
              <a:gd name="connsiteX16" fmla="*/ 1052731 w 7618466"/>
              <a:gd name="connsiteY16" fmla="*/ 1207033 h 1207033"/>
              <a:gd name="connsiteX17" fmla="*/ 0 w 7618466"/>
              <a:gd name="connsiteY17" fmla="*/ 1207033 h 1207033"/>
              <a:gd name="connsiteX18" fmla="*/ 0 w 7618466"/>
              <a:gd name="connsiteY18" fmla="*/ 491308 h 1207033"/>
              <a:gd name="connsiteX19" fmla="*/ 0 w 7618466"/>
              <a:gd name="connsiteY19" fmla="*/ 381483 h 1207033"/>
              <a:gd name="connsiteX20" fmla="*/ 381483 w 7618466"/>
              <a:gd name="connsiteY20" fmla="*/ 0 h 1207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618466" h="1207033">
                <a:moveTo>
                  <a:pt x="381483" y="0"/>
                </a:moveTo>
                <a:lnTo>
                  <a:pt x="1434214" y="0"/>
                </a:lnTo>
                <a:lnTo>
                  <a:pt x="3150282" y="0"/>
                </a:lnTo>
                <a:lnTo>
                  <a:pt x="3415454" y="0"/>
                </a:lnTo>
                <a:lnTo>
                  <a:pt x="4203013" y="0"/>
                </a:lnTo>
                <a:lnTo>
                  <a:pt x="4468185" y="0"/>
                </a:lnTo>
                <a:lnTo>
                  <a:pt x="6184253" y="0"/>
                </a:lnTo>
                <a:lnTo>
                  <a:pt x="7236984" y="0"/>
                </a:lnTo>
                <a:cubicBezTo>
                  <a:pt x="7421335" y="0"/>
                  <a:pt x="7575145" y="130766"/>
                  <a:pt x="7610717" y="304601"/>
                </a:cubicBezTo>
                <a:lnTo>
                  <a:pt x="7618466" y="381473"/>
                </a:lnTo>
                <a:lnTo>
                  <a:pt x="7618466" y="1207033"/>
                </a:lnTo>
                <a:lnTo>
                  <a:pt x="6565735" y="1207033"/>
                </a:lnTo>
                <a:lnTo>
                  <a:pt x="4849667" y="1207033"/>
                </a:lnTo>
                <a:lnTo>
                  <a:pt x="3821530" y="1207033"/>
                </a:lnTo>
                <a:lnTo>
                  <a:pt x="3796936" y="1207033"/>
                </a:lnTo>
                <a:lnTo>
                  <a:pt x="2768799" y="1207033"/>
                </a:lnTo>
                <a:lnTo>
                  <a:pt x="1052731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rgbClr val="5B9BD5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32953163-1248-4CFC-B4A2-43A52FFCBF15}"/>
              </a:ext>
            </a:extLst>
          </p:cNvPr>
          <p:cNvSpPr txBox="1"/>
          <p:nvPr/>
        </p:nvSpPr>
        <p:spPr>
          <a:xfrm>
            <a:off x="1322587" y="2956966"/>
            <a:ext cx="380462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Normal Traffic Signature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33CCFA58-DC13-4912-B702-742A1CE36DA6}"/>
              </a:ext>
            </a:extLst>
          </p:cNvPr>
          <p:cNvSpPr txBox="1"/>
          <p:nvPr/>
        </p:nvSpPr>
        <p:spPr>
          <a:xfrm>
            <a:off x="7495841" y="2956966"/>
            <a:ext cx="294252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Attack Signatures</a:t>
            </a:r>
          </a:p>
        </p:txBody>
      </p:sp>
      <p:sp>
        <p:nvSpPr>
          <p:cNvPr id="16" name="Freeform 95">
            <a:extLst>
              <a:ext uri="{FF2B5EF4-FFF2-40B4-BE49-F238E27FC236}">
                <a16:creationId xmlns:a16="http://schemas.microsoft.com/office/drawing/2014/main" id="{423837C4-57F9-4472-94AC-A06CD3944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943130"/>
            <a:ext cx="12191999" cy="1283947"/>
          </a:xfrm>
          <a:custGeom>
            <a:avLst/>
            <a:gdLst>
              <a:gd name="T0" fmla="*/ 6600 w 7287"/>
              <a:gd name="T1" fmla="*/ 1896 h 1897"/>
              <a:gd name="T2" fmla="*/ 7286 w 7287"/>
              <a:gd name="T3" fmla="*/ 950 h 1897"/>
              <a:gd name="T4" fmla="*/ 6600 w 7287"/>
              <a:gd name="T5" fmla="*/ 0 h 1897"/>
              <a:gd name="T6" fmla="*/ 0 w 7287"/>
              <a:gd name="T7" fmla="*/ 0 h 1897"/>
              <a:gd name="T8" fmla="*/ 0 w 7287"/>
              <a:gd name="T9" fmla="*/ 1896 h 1897"/>
              <a:gd name="T10" fmla="*/ 6600 w 7287"/>
              <a:gd name="T11" fmla="*/ 1896 h 1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87" h="1897">
                <a:moveTo>
                  <a:pt x="6600" y="1896"/>
                </a:moveTo>
                <a:lnTo>
                  <a:pt x="7286" y="950"/>
                </a:lnTo>
                <a:lnTo>
                  <a:pt x="6600" y="0"/>
                </a:lnTo>
                <a:lnTo>
                  <a:pt x="0" y="0"/>
                </a:lnTo>
                <a:lnTo>
                  <a:pt x="0" y="1896"/>
                </a:lnTo>
                <a:lnTo>
                  <a:pt x="6600" y="1896"/>
                </a:lnTo>
              </a:path>
            </a:pathLst>
          </a:custGeom>
          <a:solidFill>
            <a:srgbClr val="CAD8D5"/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7DAD59-B64D-4DA8-B80F-98D1FA166370}"/>
              </a:ext>
            </a:extLst>
          </p:cNvPr>
          <p:cNvSpPr txBox="1"/>
          <p:nvPr/>
        </p:nvSpPr>
        <p:spPr>
          <a:xfrm>
            <a:off x="152401" y="1100355"/>
            <a:ext cx="9372600" cy="9694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signature is a set of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traffic characteristics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such as a source/destination IP address, ports, Transmission Control Protocol (TCP) flags, packet length, time to live (TTL), and protocols. Signatures are used to define the type of activity on a network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68CF52-D272-429B-8A44-4A1DE81480C9}"/>
              </a:ext>
            </a:extLst>
          </p:cNvPr>
          <p:cNvSpPr/>
          <p:nvPr/>
        </p:nvSpPr>
        <p:spPr>
          <a:xfrm>
            <a:off x="4767752" y="2313202"/>
            <a:ext cx="265649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base">
              <a:spcBef>
                <a:spcPts val="600"/>
              </a:spcBef>
              <a:defRPr/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Types of Signatures</a:t>
            </a:r>
          </a:p>
        </p:txBody>
      </p:sp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750AAD34-A052-42FA-8BDD-00AF0E682A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799" y="1164301"/>
            <a:ext cx="866480" cy="84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36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Graphical user interface&#10;&#10;Description automatically generated">
            <a:extLst>
              <a:ext uri="{FF2B5EF4-FFF2-40B4-BE49-F238E27FC236}">
                <a16:creationId xmlns:a16="http://schemas.microsoft.com/office/drawing/2014/main" id="{A59C0325-AF42-4AEC-BA58-CF5538FEAAE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3" r="27783"/>
          <a:stretch>
            <a:fillRect/>
          </a:stretch>
        </p:blipFill>
        <p:spPr>
          <a:xfrm>
            <a:off x="0" y="-28638"/>
            <a:ext cx="4360863" cy="6581593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637396-5F25-4280-BA30-D89ECC0986FC}"/>
              </a:ext>
            </a:extLst>
          </p:cNvPr>
          <p:cNvSpPr>
            <a:spLocks noChangeAspect="1"/>
          </p:cNvSpPr>
          <p:nvPr/>
        </p:nvSpPr>
        <p:spPr>
          <a:xfrm rot="16200000">
            <a:off x="6517354" y="897787"/>
            <a:ext cx="3454472" cy="7856536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>
            <a:noFill/>
          </a:ln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" name="Title 20">
            <a:extLst>
              <a:ext uri="{FF2B5EF4-FFF2-40B4-BE49-F238E27FC236}">
                <a16:creationId xmlns:a16="http://schemas.microsoft.com/office/drawing/2014/main" id="{8C05AA0E-E314-4D22-8B6B-9CEF70B04450}"/>
              </a:ext>
            </a:extLst>
          </p:cNvPr>
          <p:cNvSpPr txBox="1">
            <a:spLocks/>
          </p:cNvSpPr>
          <p:nvPr/>
        </p:nvSpPr>
        <p:spPr>
          <a:xfrm>
            <a:off x="4697284" y="3333737"/>
            <a:ext cx="7189917" cy="2954655"/>
          </a:xfrm>
          <a:prstGeom prst="rect">
            <a:avLst/>
          </a:prstGeom>
        </p:spPr>
        <p:txBody>
          <a:bodyPr vert="horz" wrap="square" lIns="121893" tIns="0" rIns="121893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TCP/IP communication involves a three-way handshake for normal traffic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SYN flag appears at the beginning and a FIN flag at the end of a connection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conversations originating inside the demilitarized zone (DMZ) are trusted traffic items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Any traffic violating the network policies is malicious traffic; e.g., the existence of File Transfer Protocol (FTP) traffic when this type is restricted indicates a potential issue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A13F6D-B615-4AC1-8F25-0FD31C8A044C}"/>
              </a:ext>
            </a:extLst>
          </p:cNvPr>
          <p:cNvSpPr/>
          <p:nvPr/>
        </p:nvSpPr>
        <p:spPr>
          <a:xfrm>
            <a:off x="4464609" y="908194"/>
            <a:ext cx="7559963" cy="163121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network baseline is the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accepted behavior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normal network traffic. It is a benchmark to differentiate between normal and suspicious traffic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Network traffic baselines differ between organizations and change over time according to the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operating environment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prevailing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threat scenario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852F19-3E55-4CB9-8DFC-1712DA834A41}"/>
              </a:ext>
            </a:extLst>
          </p:cNvPr>
          <p:cNvGrpSpPr/>
          <p:nvPr/>
        </p:nvGrpSpPr>
        <p:grpSpPr>
          <a:xfrm>
            <a:off x="4023610" y="3288953"/>
            <a:ext cx="594000" cy="3044222"/>
            <a:chOff x="4023610" y="3221778"/>
            <a:chExt cx="594000" cy="3044222"/>
          </a:xfrm>
          <a:solidFill>
            <a:srgbClr val="4F81BD"/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C97FEFE-5969-4B82-B5A5-5036F17B4B7D}"/>
                </a:ext>
              </a:extLst>
            </p:cNvPr>
            <p:cNvGrpSpPr/>
            <p:nvPr/>
          </p:nvGrpSpPr>
          <p:grpSpPr>
            <a:xfrm>
              <a:off x="4023610" y="3221778"/>
              <a:ext cx="594000" cy="594000"/>
              <a:chOff x="4935435" y="2060380"/>
              <a:chExt cx="594000" cy="594000"/>
            </a:xfrm>
            <a:grpFill/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79FC066-06A7-4F33-9861-01EC0D9958BF}"/>
                  </a:ext>
                </a:extLst>
              </p:cNvPr>
              <p:cNvSpPr/>
              <p:nvPr/>
            </p:nvSpPr>
            <p:spPr>
              <a:xfrm>
                <a:off x="4935435" y="2060380"/>
                <a:ext cx="594000" cy="594000"/>
              </a:xfrm>
              <a:prstGeom prst="rect">
                <a:avLst/>
              </a:prstGeom>
              <a:grpFill/>
              <a:ln w="28575" cap="flat" cmpd="sng" algn="ctr">
                <a:solidFill>
                  <a:srgbClr val="FFC000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11">
                <a:extLst>
                  <a:ext uri="{FF2B5EF4-FFF2-40B4-BE49-F238E27FC236}">
                    <a16:creationId xmlns:a16="http://schemas.microsoft.com/office/drawing/2014/main" id="{1BDD623E-9F81-4DF5-8CBA-5F89996AB5A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33760" y="2176767"/>
                <a:ext cx="397351" cy="361227"/>
              </a:xfrm>
              <a:custGeom>
                <a:avLst/>
                <a:gdLst>
                  <a:gd name="T0" fmla="*/ 76484966 w 602"/>
                  <a:gd name="T1" fmla="*/ 65520668 h 602"/>
                  <a:gd name="T2" fmla="*/ 76484966 w 602"/>
                  <a:gd name="T3" fmla="*/ 65520668 h 602"/>
                  <a:gd name="T4" fmla="*/ 78442719 w 602"/>
                  <a:gd name="T5" fmla="*/ 71002280 h 602"/>
                  <a:gd name="T6" fmla="*/ 71002968 w 602"/>
                  <a:gd name="T7" fmla="*/ 78441997 h 602"/>
                  <a:gd name="T8" fmla="*/ 66434636 w 602"/>
                  <a:gd name="T9" fmla="*/ 76614673 h 602"/>
                  <a:gd name="T10" fmla="*/ 66434636 w 602"/>
                  <a:gd name="T11" fmla="*/ 76614673 h 602"/>
                  <a:gd name="T12" fmla="*/ 44246163 w 602"/>
                  <a:gd name="T13" fmla="*/ 54426302 h 602"/>
                  <a:gd name="T14" fmla="*/ 29497442 w 602"/>
                  <a:gd name="T15" fmla="*/ 59125033 h 602"/>
                  <a:gd name="T16" fmla="*/ 0 w 602"/>
                  <a:gd name="T17" fmla="*/ 29497307 h 602"/>
                  <a:gd name="T18" fmla="*/ 29497442 w 602"/>
                  <a:gd name="T19" fmla="*/ 0 h 602"/>
                  <a:gd name="T20" fmla="*/ 58995246 w 602"/>
                  <a:gd name="T21" fmla="*/ 29497307 h 602"/>
                  <a:gd name="T22" fmla="*/ 55340580 w 602"/>
                  <a:gd name="T23" fmla="*/ 44376380 h 602"/>
                  <a:gd name="T24" fmla="*/ 76484966 w 602"/>
                  <a:gd name="T25" fmla="*/ 65520668 h 602"/>
                  <a:gd name="T26" fmla="*/ 29497442 w 602"/>
                  <a:gd name="T27" fmla="*/ 7439717 h 602"/>
                  <a:gd name="T28" fmla="*/ 29497442 w 602"/>
                  <a:gd name="T29" fmla="*/ 7439717 h 602"/>
                  <a:gd name="T30" fmla="*/ 7308970 w 602"/>
                  <a:gd name="T31" fmla="*/ 29497307 h 602"/>
                  <a:gd name="T32" fmla="*/ 29497442 w 602"/>
                  <a:gd name="T33" fmla="*/ 51685677 h 602"/>
                  <a:gd name="T34" fmla="*/ 51685915 w 602"/>
                  <a:gd name="T35" fmla="*/ 29497307 h 602"/>
                  <a:gd name="T36" fmla="*/ 29497442 w 602"/>
                  <a:gd name="T37" fmla="*/ 7439717 h 6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602" h="602">
                    <a:moveTo>
                      <a:pt x="586" y="502"/>
                    </a:moveTo>
                    <a:lnTo>
                      <a:pt x="586" y="502"/>
                    </a:lnTo>
                    <a:cubicBezTo>
                      <a:pt x="594" y="516"/>
                      <a:pt x="601" y="530"/>
                      <a:pt x="601" y="544"/>
                    </a:cubicBezTo>
                    <a:cubicBezTo>
                      <a:pt x="601" y="573"/>
                      <a:pt x="579" y="601"/>
                      <a:pt x="544" y="601"/>
                    </a:cubicBezTo>
                    <a:cubicBezTo>
                      <a:pt x="530" y="601"/>
                      <a:pt x="516" y="594"/>
                      <a:pt x="509" y="587"/>
                    </a:cubicBezTo>
                    <a:cubicBezTo>
                      <a:pt x="339" y="417"/>
                      <a:pt x="339" y="417"/>
                      <a:pt x="339" y="417"/>
                    </a:cubicBezTo>
                    <a:cubicBezTo>
                      <a:pt x="304" y="438"/>
                      <a:pt x="269" y="453"/>
                      <a:pt x="226" y="453"/>
                    </a:cubicBezTo>
                    <a:cubicBezTo>
                      <a:pt x="99" y="453"/>
                      <a:pt x="0" y="347"/>
                      <a:pt x="0" y="226"/>
                    </a:cubicBezTo>
                    <a:cubicBezTo>
                      <a:pt x="0" y="99"/>
                      <a:pt x="99" y="0"/>
                      <a:pt x="226" y="0"/>
                    </a:cubicBezTo>
                    <a:cubicBezTo>
                      <a:pt x="353" y="0"/>
                      <a:pt x="452" y="99"/>
                      <a:pt x="452" y="226"/>
                    </a:cubicBezTo>
                    <a:cubicBezTo>
                      <a:pt x="452" y="269"/>
                      <a:pt x="438" y="304"/>
                      <a:pt x="424" y="340"/>
                    </a:cubicBezTo>
                    <a:cubicBezTo>
                      <a:pt x="586" y="502"/>
                      <a:pt x="586" y="502"/>
                      <a:pt x="586" y="502"/>
                    </a:cubicBezTo>
                    <a:close/>
                    <a:moveTo>
                      <a:pt x="226" y="57"/>
                    </a:moveTo>
                    <a:lnTo>
                      <a:pt x="226" y="57"/>
                    </a:lnTo>
                    <a:cubicBezTo>
                      <a:pt x="134" y="57"/>
                      <a:pt x="56" y="127"/>
                      <a:pt x="56" y="226"/>
                    </a:cubicBezTo>
                    <a:cubicBezTo>
                      <a:pt x="56" y="318"/>
                      <a:pt x="134" y="396"/>
                      <a:pt x="226" y="396"/>
                    </a:cubicBezTo>
                    <a:cubicBezTo>
                      <a:pt x="318" y="396"/>
                      <a:pt x="396" y="318"/>
                      <a:pt x="396" y="226"/>
                    </a:cubicBezTo>
                    <a:cubicBezTo>
                      <a:pt x="396" y="127"/>
                      <a:pt x="318" y="57"/>
                      <a:pt x="226" y="5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9A6AC10-8BCB-4C6C-AE06-E5F6A6A1DE90}"/>
                </a:ext>
              </a:extLst>
            </p:cNvPr>
            <p:cNvGrpSpPr/>
            <p:nvPr/>
          </p:nvGrpSpPr>
          <p:grpSpPr>
            <a:xfrm>
              <a:off x="4023610" y="4038519"/>
              <a:ext cx="594000" cy="594000"/>
              <a:chOff x="4935435" y="2892887"/>
              <a:chExt cx="594000" cy="594000"/>
            </a:xfrm>
            <a:grpFill/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AC9A983-A3A9-42A4-827E-8BCAB3F01696}"/>
                  </a:ext>
                </a:extLst>
              </p:cNvPr>
              <p:cNvSpPr/>
              <p:nvPr/>
            </p:nvSpPr>
            <p:spPr>
              <a:xfrm>
                <a:off x="4935435" y="2892887"/>
                <a:ext cx="594000" cy="594000"/>
              </a:xfrm>
              <a:prstGeom prst="rect">
                <a:avLst/>
              </a:prstGeom>
              <a:grpFill/>
              <a:ln w="28575" cap="flat" cmpd="sng" algn="ctr">
                <a:solidFill>
                  <a:srgbClr val="FFC000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 113">
                <a:extLst>
                  <a:ext uri="{FF2B5EF4-FFF2-40B4-BE49-F238E27FC236}">
                    <a16:creationId xmlns:a16="http://schemas.microsoft.com/office/drawing/2014/main" id="{EE0A7B88-42DE-4753-81D0-97F15F14B1C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028682" y="3035012"/>
                <a:ext cx="407507" cy="309751"/>
              </a:xfrm>
              <a:custGeom>
                <a:avLst/>
                <a:gdLst>
                  <a:gd name="T0" fmla="*/ 282575 w 82"/>
                  <a:gd name="T1" fmla="*/ 167858 h 57"/>
                  <a:gd name="T2" fmla="*/ 255007 w 82"/>
                  <a:gd name="T3" fmla="*/ 195263 h 57"/>
                  <a:gd name="T4" fmla="*/ 24122 w 82"/>
                  <a:gd name="T5" fmla="*/ 195263 h 57"/>
                  <a:gd name="T6" fmla="*/ 0 w 82"/>
                  <a:gd name="T7" fmla="*/ 167858 h 57"/>
                  <a:gd name="T8" fmla="*/ 0 w 82"/>
                  <a:gd name="T9" fmla="*/ 20554 h 57"/>
                  <a:gd name="T10" fmla="*/ 34460 w 82"/>
                  <a:gd name="T11" fmla="*/ 20554 h 57"/>
                  <a:gd name="T12" fmla="*/ 34460 w 82"/>
                  <a:gd name="T13" fmla="*/ 0 h 57"/>
                  <a:gd name="T14" fmla="*/ 282575 w 82"/>
                  <a:gd name="T15" fmla="*/ 0 h 57"/>
                  <a:gd name="T16" fmla="*/ 282575 w 82"/>
                  <a:gd name="T17" fmla="*/ 167858 h 57"/>
                  <a:gd name="T18" fmla="*/ 34460 w 82"/>
                  <a:gd name="T19" fmla="*/ 37682 h 57"/>
                  <a:gd name="T20" fmla="*/ 17230 w 82"/>
                  <a:gd name="T21" fmla="*/ 37682 h 57"/>
                  <a:gd name="T22" fmla="*/ 17230 w 82"/>
                  <a:gd name="T23" fmla="*/ 167858 h 57"/>
                  <a:gd name="T24" fmla="*/ 24122 w 82"/>
                  <a:gd name="T25" fmla="*/ 178135 h 57"/>
                  <a:gd name="T26" fmla="*/ 34460 w 82"/>
                  <a:gd name="T27" fmla="*/ 167858 h 57"/>
                  <a:gd name="T28" fmla="*/ 34460 w 82"/>
                  <a:gd name="T29" fmla="*/ 37682 h 57"/>
                  <a:gd name="T30" fmla="*/ 265345 w 82"/>
                  <a:gd name="T31" fmla="*/ 20554 h 57"/>
                  <a:gd name="T32" fmla="*/ 51691 w 82"/>
                  <a:gd name="T33" fmla="*/ 20554 h 57"/>
                  <a:gd name="T34" fmla="*/ 51691 w 82"/>
                  <a:gd name="T35" fmla="*/ 167858 h 57"/>
                  <a:gd name="T36" fmla="*/ 51691 w 82"/>
                  <a:gd name="T37" fmla="*/ 178135 h 57"/>
                  <a:gd name="T38" fmla="*/ 255007 w 82"/>
                  <a:gd name="T39" fmla="*/ 178135 h 57"/>
                  <a:gd name="T40" fmla="*/ 265345 w 82"/>
                  <a:gd name="T41" fmla="*/ 167858 h 57"/>
                  <a:gd name="T42" fmla="*/ 265345 w 82"/>
                  <a:gd name="T43" fmla="*/ 20554 h 57"/>
                  <a:gd name="T44" fmla="*/ 158518 w 82"/>
                  <a:gd name="T45" fmla="*/ 123324 h 57"/>
                  <a:gd name="T46" fmla="*/ 68921 w 82"/>
                  <a:gd name="T47" fmla="*/ 123324 h 57"/>
                  <a:gd name="T48" fmla="*/ 68921 w 82"/>
                  <a:gd name="T49" fmla="*/ 37682 h 57"/>
                  <a:gd name="T50" fmla="*/ 158518 w 82"/>
                  <a:gd name="T51" fmla="*/ 37682 h 57"/>
                  <a:gd name="T52" fmla="*/ 158518 w 82"/>
                  <a:gd name="T53" fmla="*/ 123324 h 57"/>
                  <a:gd name="T54" fmla="*/ 158518 w 82"/>
                  <a:gd name="T55" fmla="*/ 161006 h 57"/>
                  <a:gd name="T56" fmla="*/ 68921 w 82"/>
                  <a:gd name="T57" fmla="*/ 161006 h 57"/>
                  <a:gd name="T58" fmla="*/ 68921 w 82"/>
                  <a:gd name="T59" fmla="*/ 143878 h 57"/>
                  <a:gd name="T60" fmla="*/ 158518 w 82"/>
                  <a:gd name="T61" fmla="*/ 143878 h 57"/>
                  <a:gd name="T62" fmla="*/ 158518 w 82"/>
                  <a:gd name="T63" fmla="*/ 161006 h 57"/>
                  <a:gd name="T64" fmla="*/ 86151 w 82"/>
                  <a:gd name="T65" fmla="*/ 54811 h 57"/>
                  <a:gd name="T66" fmla="*/ 86151 w 82"/>
                  <a:gd name="T67" fmla="*/ 106196 h 57"/>
                  <a:gd name="T68" fmla="*/ 141288 w 82"/>
                  <a:gd name="T69" fmla="*/ 106196 h 57"/>
                  <a:gd name="T70" fmla="*/ 141288 w 82"/>
                  <a:gd name="T71" fmla="*/ 54811 h 57"/>
                  <a:gd name="T72" fmla="*/ 86151 w 82"/>
                  <a:gd name="T73" fmla="*/ 54811 h 57"/>
                  <a:gd name="T74" fmla="*/ 248115 w 82"/>
                  <a:gd name="T75" fmla="*/ 54811 h 57"/>
                  <a:gd name="T76" fmla="*/ 175748 w 82"/>
                  <a:gd name="T77" fmla="*/ 54811 h 57"/>
                  <a:gd name="T78" fmla="*/ 175748 w 82"/>
                  <a:gd name="T79" fmla="*/ 37682 h 57"/>
                  <a:gd name="T80" fmla="*/ 248115 w 82"/>
                  <a:gd name="T81" fmla="*/ 37682 h 57"/>
                  <a:gd name="T82" fmla="*/ 248115 w 82"/>
                  <a:gd name="T83" fmla="*/ 54811 h 57"/>
                  <a:gd name="T84" fmla="*/ 248115 w 82"/>
                  <a:gd name="T85" fmla="*/ 89067 h 57"/>
                  <a:gd name="T86" fmla="*/ 175748 w 82"/>
                  <a:gd name="T87" fmla="*/ 89067 h 57"/>
                  <a:gd name="T88" fmla="*/ 175748 w 82"/>
                  <a:gd name="T89" fmla="*/ 71939 h 57"/>
                  <a:gd name="T90" fmla="*/ 248115 w 82"/>
                  <a:gd name="T91" fmla="*/ 71939 h 57"/>
                  <a:gd name="T92" fmla="*/ 248115 w 82"/>
                  <a:gd name="T93" fmla="*/ 89067 h 57"/>
                  <a:gd name="T94" fmla="*/ 248115 w 82"/>
                  <a:gd name="T95" fmla="*/ 123324 h 57"/>
                  <a:gd name="T96" fmla="*/ 175748 w 82"/>
                  <a:gd name="T97" fmla="*/ 123324 h 57"/>
                  <a:gd name="T98" fmla="*/ 175748 w 82"/>
                  <a:gd name="T99" fmla="*/ 106196 h 57"/>
                  <a:gd name="T100" fmla="*/ 248115 w 82"/>
                  <a:gd name="T101" fmla="*/ 106196 h 57"/>
                  <a:gd name="T102" fmla="*/ 248115 w 82"/>
                  <a:gd name="T103" fmla="*/ 123324 h 57"/>
                  <a:gd name="T104" fmla="*/ 248115 w 82"/>
                  <a:gd name="T105" fmla="*/ 161006 h 57"/>
                  <a:gd name="T106" fmla="*/ 175748 w 82"/>
                  <a:gd name="T107" fmla="*/ 161006 h 57"/>
                  <a:gd name="T108" fmla="*/ 175748 w 82"/>
                  <a:gd name="T109" fmla="*/ 143878 h 57"/>
                  <a:gd name="T110" fmla="*/ 248115 w 82"/>
                  <a:gd name="T111" fmla="*/ 143878 h 57"/>
                  <a:gd name="T112" fmla="*/ 248115 w 82"/>
                  <a:gd name="T113" fmla="*/ 161006 h 5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82" h="57">
                    <a:moveTo>
                      <a:pt x="82" y="49"/>
                    </a:moveTo>
                    <a:cubicBezTo>
                      <a:pt x="82" y="54"/>
                      <a:pt x="79" y="57"/>
                      <a:pt x="74" y="57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3" y="57"/>
                      <a:pt x="0" y="54"/>
                      <a:pt x="0" y="4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2" y="0"/>
                      <a:pt x="82" y="0"/>
                      <a:pt x="82" y="0"/>
                    </a:cubicBezTo>
                    <a:lnTo>
                      <a:pt x="82" y="49"/>
                    </a:lnTo>
                    <a:close/>
                    <a:moveTo>
                      <a:pt x="10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51"/>
                      <a:pt x="6" y="52"/>
                      <a:pt x="7" y="52"/>
                    </a:cubicBezTo>
                    <a:cubicBezTo>
                      <a:pt x="9" y="52"/>
                      <a:pt x="10" y="51"/>
                      <a:pt x="10" y="49"/>
                    </a:cubicBezTo>
                    <a:lnTo>
                      <a:pt x="10" y="11"/>
                    </a:lnTo>
                    <a:close/>
                    <a:moveTo>
                      <a:pt x="77" y="6"/>
                    </a:moveTo>
                    <a:cubicBezTo>
                      <a:pt x="15" y="6"/>
                      <a:pt x="15" y="6"/>
                      <a:pt x="15" y="6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0"/>
                      <a:pt x="15" y="51"/>
                      <a:pt x="15" y="52"/>
                    </a:cubicBezTo>
                    <a:cubicBezTo>
                      <a:pt x="74" y="52"/>
                      <a:pt x="74" y="52"/>
                      <a:pt x="74" y="52"/>
                    </a:cubicBezTo>
                    <a:cubicBezTo>
                      <a:pt x="76" y="52"/>
                      <a:pt x="77" y="51"/>
                      <a:pt x="77" y="49"/>
                    </a:cubicBezTo>
                    <a:lnTo>
                      <a:pt x="77" y="6"/>
                    </a:lnTo>
                    <a:close/>
                    <a:moveTo>
                      <a:pt x="46" y="36"/>
                    </a:move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36"/>
                    </a:lnTo>
                    <a:close/>
                    <a:moveTo>
                      <a:pt x="46" y="47"/>
                    </a:move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46" y="42"/>
                      <a:pt x="46" y="42"/>
                      <a:pt x="46" y="42"/>
                    </a:cubicBezTo>
                    <a:lnTo>
                      <a:pt x="46" y="47"/>
                    </a:lnTo>
                    <a:close/>
                    <a:moveTo>
                      <a:pt x="25" y="16"/>
                    </a:moveTo>
                    <a:cubicBezTo>
                      <a:pt x="25" y="31"/>
                      <a:pt x="25" y="31"/>
                      <a:pt x="25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16"/>
                      <a:pt x="41" y="16"/>
                      <a:pt x="41" y="16"/>
                    </a:cubicBezTo>
                    <a:lnTo>
                      <a:pt x="25" y="16"/>
                    </a:lnTo>
                    <a:close/>
                    <a:moveTo>
                      <a:pt x="72" y="16"/>
                    </a:move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72" y="11"/>
                      <a:pt x="72" y="11"/>
                      <a:pt x="72" y="11"/>
                    </a:cubicBezTo>
                    <a:lnTo>
                      <a:pt x="72" y="16"/>
                    </a:lnTo>
                    <a:close/>
                    <a:moveTo>
                      <a:pt x="72" y="26"/>
                    </a:moveTo>
                    <a:cubicBezTo>
                      <a:pt x="51" y="26"/>
                      <a:pt x="51" y="26"/>
                      <a:pt x="51" y="26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72" y="21"/>
                      <a:pt x="72" y="21"/>
                      <a:pt x="72" y="21"/>
                    </a:cubicBezTo>
                    <a:lnTo>
                      <a:pt x="72" y="26"/>
                    </a:lnTo>
                    <a:close/>
                    <a:moveTo>
                      <a:pt x="72" y="36"/>
                    </a:move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72" y="31"/>
                      <a:pt x="72" y="31"/>
                      <a:pt x="72" y="31"/>
                    </a:cubicBezTo>
                    <a:lnTo>
                      <a:pt x="72" y="36"/>
                    </a:lnTo>
                    <a:close/>
                    <a:moveTo>
                      <a:pt x="72" y="47"/>
                    </a:moveTo>
                    <a:cubicBezTo>
                      <a:pt x="51" y="47"/>
                      <a:pt x="51" y="47"/>
                      <a:pt x="51" y="47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72" y="42"/>
                      <a:pt x="72" y="42"/>
                      <a:pt x="72" y="42"/>
                    </a:cubicBez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1C24EE8-8950-4A08-B5A4-B2A507A3C7CB}"/>
                </a:ext>
              </a:extLst>
            </p:cNvPr>
            <p:cNvGrpSpPr/>
            <p:nvPr/>
          </p:nvGrpSpPr>
          <p:grpSpPr>
            <a:xfrm>
              <a:off x="4023610" y="4855260"/>
              <a:ext cx="594000" cy="594000"/>
              <a:chOff x="4935435" y="3725394"/>
              <a:chExt cx="594000" cy="594000"/>
            </a:xfrm>
            <a:grpFill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5BB0786-F3D9-48EB-A588-B15ECD8FC135}"/>
                  </a:ext>
                </a:extLst>
              </p:cNvPr>
              <p:cNvSpPr/>
              <p:nvPr/>
            </p:nvSpPr>
            <p:spPr>
              <a:xfrm>
                <a:off x="4935435" y="3725394"/>
                <a:ext cx="594000" cy="594000"/>
              </a:xfrm>
              <a:prstGeom prst="rect">
                <a:avLst/>
              </a:prstGeom>
              <a:grpFill/>
              <a:ln w="28575" cap="flat" cmpd="sng" algn="ctr">
                <a:solidFill>
                  <a:srgbClr val="FFC000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 133">
                <a:extLst>
                  <a:ext uri="{FF2B5EF4-FFF2-40B4-BE49-F238E27FC236}">
                    <a16:creationId xmlns:a16="http://schemas.microsoft.com/office/drawing/2014/main" id="{95C991AE-9EB7-45F1-BBC5-1843F26124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32885" y="3820698"/>
                <a:ext cx="399101" cy="403393"/>
              </a:xfrm>
              <a:custGeom>
                <a:avLst/>
                <a:gdLst>
                  <a:gd name="T0" fmla="*/ 287572 w 115"/>
                  <a:gd name="T1" fmla="*/ 228983 h 116"/>
                  <a:gd name="T2" fmla="*/ 220814 w 115"/>
                  <a:gd name="T3" fmla="*/ 192963 h 116"/>
                  <a:gd name="T4" fmla="*/ 184868 w 115"/>
                  <a:gd name="T5" fmla="*/ 177526 h 116"/>
                  <a:gd name="T6" fmla="*/ 184868 w 115"/>
                  <a:gd name="T7" fmla="*/ 149225 h 116"/>
                  <a:gd name="T8" fmla="*/ 197706 w 115"/>
                  <a:gd name="T9" fmla="*/ 115778 h 116"/>
                  <a:gd name="T10" fmla="*/ 213112 w 115"/>
                  <a:gd name="T11" fmla="*/ 97768 h 116"/>
                  <a:gd name="T12" fmla="*/ 202841 w 115"/>
                  <a:gd name="T13" fmla="*/ 77185 h 116"/>
                  <a:gd name="T14" fmla="*/ 205409 w 115"/>
                  <a:gd name="T15" fmla="*/ 46311 h 116"/>
                  <a:gd name="T16" fmla="*/ 148921 w 115"/>
                  <a:gd name="T17" fmla="*/ 0 h 116"/>
                  <a:gd name="T18" fmla="*/ 89866 w 115"/>
                  <a:gd name="T19" fmla="*/ 46311 h 116"/>
                  <a:gd name="T20" fmla="*/ 92434 w 115"/>
                  <a:gd name="T21" fmla="*/ 77185 h 116"/>
                  <a:gd name="T22" fmla="*/ 84731 w 115"/>
                  <a:gd name="T23" fmla="*/ 97768 h 116"/>
                  <a:gd name="T24" fmla="*/ 97569 w 115"/>
                  <a:gd name="T25" fmla="*/ 115778 h 116"/>
                  <a:gd name="T26" fmla="*/ 112975 w 115"/>
                  <a:gd name="T27" fmla="*/ 149225 h 116"/>
                  <a:gd name="T28" fmla="*/ 112975 w 115"/>
                  <a:gd name="T29" fmla="*/ 177526 h 116"/>
                  <a:gd name="T30" fmla="*/ 77028 w 115"/>
                  <a:gd name="T31" fmla="*/ 192963 h 116"/>
                  <a:gd name="T32" fmla="*/ 10270 w 115"/>
                  <a:gd name="T33" fmla="*/ 228983 h 116"/>
                  <a:gd name="T34" fmla="*/ 2568 w 115"/>
                  <a:gd name="T35" fmla="*/ 298450 h 116"/>
                  <a:gd name="T36" fmla="*/ 292707 w 115"/>
                  <a:gd name="T37" fmla="*/ 298450 h 116"/>
                  <a:gd name="T38" fmla="*/ 287572 w 115"/>
                  <a:gd name="T39" fmla="*/ 228983 h 11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15" h="116">
                    <a:moveTo>
                      <a:pt x="112" y="89"/>
                    </a:moveTo>
                    <a:cubicBezTo>
                      <a:pt x="109" y="83"/>
                      <a:pt x="97" y="80"/>
                      <a:pt x="86" y="75"/>
                    </a:cubicBezTo>
                    <a:cubicBezTo>
                      <a:pt x="75" y="71"/>
                      <a:pt x="72" y="69"/>
                      <a:pt x="72" y="69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2" y="58"/>
                      <a:pt x="76" y="55"/>
                      <a:pt x="77" y="45"/>
                    </a:cubicBezTo>
                    <a:cubicBezTo>
                      <a:pt x="80" y="45"/>
                      <a:pt x="83" y="41"/>
                      <a:pt x="83" y="38"/>
                    </a:cubicBezTo>
                    <a:cubicBezTo>
                      <a:pt x="83" y="36"/>
                      <a:pt x="83" y="29"/>
                      <a:pt x="79" y="30"/>
                    </a:cubicBezTo>
                    <a:cubicBezTo>
                      <a:pt x="80" y="25"/>
                      <a:pt x="81" y="20"/>
                      <a:pt x="80" y="18"/>
                    </a:cubicBezTo>
                    <a:cubicBezTo>
                      <a:pt x="80" y="9"/>
                      <a:pt x="71" y="0"/>
                      <a:pt x="58" y="0"/>
                    </a:cubicBezTo>
                    <a:cubicBezTo>
                      <a:pt x="45" y="0"/>
                      <a:pt x="36" y="9"/>
                      <a:pt x="35" y="18"/>
                    </a:cubicBezTo>
                    <a:cubicBezTo>
                      <a:pt x="35" y="20"/>
                      <a:pt x="35" y="25"/>
                      <a:pt x="36" y="30"/>
                    </a:cubicBezTo>
                    <a:cubicBezTo>
                      <a:pt x="33" y="29"/>
                      <a:pt x="32" y="36"/>
                      <a:pt x="33" y="38"/>
                    </a:cubicBezTo>
                    <a:cubicBezTo>
                      <a:pt x="33" y="41"/>
                      <a:pt x="35" y="45"/>
                      <a:pt x="38" y="45"/>
                    </a:cubicBezTo>
                    <a:cubicBezTo>
                      <a:pt x="39" y="55"/>
                      <a:pt x="44" y="58"/>
                      <a:pt x="44" y="58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1" y="71"/>
                      <a:pt x="30" y="75"/>
                    </a:cubicBezTo>
                    <a:cubicBezTo>
                      <a:pt x="18" y="80"/>
                      <a:pt x="7" y="83"/>
                      <a:pt x="4" y="89"/>
                    </a:cubicBezTo>
                    <a:cubicBezTo>
                      <a:pt x="0" y="93"/>
                      <a:pt x="1" y="116"/>
                      <a:pt x="1" y="116"/>
                    </a:cubicBezTo>
                    <a:cubicBezTo>
                      <a:pt x="114" y="116"/>
                      <a:pt x="114" y="116"/>
                      <a:pt x="114" y="116"/>
                    </a:cubicBezTo>
                    <a:cubicBezTo>
                      <a:pt x="114" y="116"/>
                      <a:pt x="115" y="93"/>
                      <a:pt x="112" y="89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5526E2B-308A-429F-8A06-2DDF20C13566}"/>
                </a:ext>
              </a:extLst>
            </p:cNvPr>
            <p:cNvGrpSpPr/>
            <p:nvPr/>
          </p:nvGrpSpPr>
          <p:grpSpPr>
            <a:xfrm>
              <a:off x="4023610" y="5672000"/>
              <a:ext cx="594000" cy="594000"/>
              <a:chOff x="4935435" y="4557900"/>
              <a:chExt cx="594000" cy="594000"/>
            </a:xfrm>
            <a:grpFill/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DA2BED5-7C84-40D3-AFEB-60AB504553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935435" y="4557900"/>
                <a:ext cx="594000" cy="594000"/>
              </a:xfrm>
              <a:prstGeom prst="rect">
                <a:avLst/>
              </a:prstGeom>
              <a:grpFill/>
              <a:ln w="28575" cap="flat" cmpd="sng" algn="ctr">
                <a:solidFill>
                  <a:srgbClr val="FFC000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 193">
                <a:extLst>
                  <a:ext uri="{FF2B5EF4-FFF2-40B4-BE49-F238E27FC236}">
                    <a16:creationId xmlns:a16="http://schemas.microsoft.com/office/drawing/2014/main" id="{7C2E3BA7-7409-4C0B-B570-AE354CCE0DB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081669" y="4681755"/>
                <a:ext cx="301532" cy="346290"/>
              </a:xfrm>
              <a:custGeom>
                <a:avLst/>
                <a:gdLst>
                  <a:gd name="T0" fmla="*/ 203200 w 59"/>
                  <a:gd name="T1" fmla="*/ 68636 h 68"/>
                  <a:gd name="T2" fmla="*/ 203200 w 59"/>
                  <a:gd name="T3" fmla="*/ 219635 h 68"/>
                  <a:gd name="T4" fmla="*/ 189424 w 59"/>
                  <a:gd name="T5" fmla="*/ 233362 h 68"/>
                  <a:gd name="T6" fmla="*/ 13776 w 59"/>
                  <a:gd name="T7" fmla="*/ 233362 h 68"/>
                  <a:gd name="T8" fmla="*/ 0 w 59"/>
                  <a:gd name="T9" fmla="*/ 219635 h 68"/>
                  <a:gd name="T10" fmla="*/ 0 w 59"/>
                  <a:gd name="T11" fmla="*/ 10295 h 68"/>
                  <a:gd name="T12" fmla="*/ 13776 w 59"/>
                  <a:gd name="T13" fmla="*/ 0 h 68"/>
                  <a:gd name="T14" fmla="*/ 130875 w 59"/>
                  <a:gd name="T15" fmla="*/ 0 h 68"/>
                  <a:gd name="T16" fmla="*/ 151539 w 59"/>
                  <a:gd name="T17" fmla="*/ 6864 h 68"/>
                  <a:gd name="T18" fmla="*/ 192868 w 59"/>
                  <a:gd name="T19" fmla="*/ 48045 h 68"/>
                  <a:gd name="T20" fmla="*/ 203200 w 59"/>
                  <a:gd name="T21" fmla="*/ 68636 h 68"/>
                  <a:gd name="T22" fmla="*/ 185980 w 59"/>
                  <a:gd name="T23" fmla="*/ 82363 h 68"/>
                  <a:gd name="T24" fmla="*/ 130875 w 59"/>
                  <a:gd name="T25" fmla="*/ 82363 h 68"/>
                  <a:gd name="T26" fmla="*/ 117098 w 59"/>
                  <a:gd name="T27" fmla="*/ 68636 h 68"/>
                  <a:gd name="T28" fmla="*/ 117098 w 59"/>
                  <a:gd name="T29" fmla="*/ 17159 h 68"/>
                  <a:gd name="T30" fmla="*/ 17220 w 59"/>
                  <a:gd name="T31" fmla="*/ 17159 h 68"/>
                  <a:gd name="T32" fmla="*/ 17220 w 59"/>
                  <a:gd name="T33" fmla="*/ 216203 h 68"/>
                  <a:gd name="T34" fmla="*/ 185980 w 59"/>
                  <a:gd name="T35" fmla="*/ 216203 h 68"/>
                  <a:gd name="T36" fmla="*/ 185980 w 59"/>
                  <a:gd name="T37" fmla="*/ 82363 h 68"/>
                  <a:gd name="T38" fmla="*/ 55105 w 59"/>
                  <a:gd name="T39" fmla="*/ 99522 h 68"/>
                  <a:gd name="T40" fmla="*/ 148095 w 59"/>
                  <a:gd name="T41" fmla="*/ 99522 h 68"/>
                  <a:gd name="T42" fmla="*/ 151539 w 59"/>
                  <a:gd name="T43" fmla="*/ 102954 h 68"/>
                  <a:gd name="T44" fmla="*/ 151539 w 59"/>
                  <a:gd name="T45" fmla="*/ 109817 h 68"/>
                  <a:gd name="T46" fmla="*/ 148095 w 59"/>
                  <a:gd name="T47" fmla="*/ 116681 h 68"/>
                  <a:gd name="T48" fmla="*/ 55105 w 59"/>
                  <a:gd name="T49" fmla="*/ 116681 h 68"/>
                  <a:gd name="T50" fmla="*/ 51661 w 59"/>
                  <a:gd name="T51" fmla="*/ 109817 h 68"/>
                  <a:gd name="T52" fmla="*/ 51661 w 59"/>
                  <a:gd name="T53" fmla="*/ 102954 h 68"/>
                  <a:gd name="T54" fmla="*/ 55105 w 59"/>
                  <a:gd name="T55" fmla="*/ 99522 h 68"/>
                  <a:gd name="T56" fmla="*/ 151539 w 59"/>
                  <a:gd name="T57" fmla="*/ 137272 h 68"/>
                  <a:gd name="T58" fmla="*/ 151539 w 59"/>
                  <a:gd name="T59" fmla="*/ 144135 h 68"/>
                  <a:gd name="T60" fmla="*/ 148095 w 59"/>
                  <a:gd name="T61" fmla="*/ 147567 h 68"/>
                  <a:gd name="T62" fmla="*/ 55105 w 59"/>
                  <a:gd name="T63" fmla="*/ 147567 h 68"/>
                  <a:gd name="T64" fmla="*/ 51661 w 59"/>
                  <a:gd name="T65" fmla="*/ 144135 h 68"/>
                  <a:gd name="T66" fmla="*/ 51661 w 59"/>
                  <a:gd name="T67" fmla="*/ 137272 h 68"/>
                  <a:gd name="T68" fmla="*/ 55105 w 59"/>
                  <a:gd name="T69" fmla="*/ 133840 h 68"/>
                  <a:gd name="T70" fmla="*/ 148095 w 59"/>
                  <a:gd name="T71" fmla="*/ 133840 h 68"/>
                  <a:gd name="T72" fmla="*/ 151539 w 59"/>
                  <a:gd name="T73" fmla="*/ 137272 h 68"/>
                  <a:gd name="T74" fmla="*/ 151539 w 59"/>
                  <a:gd name="T75" fmla="*/ 168158 h 68"/>
                  <a:gd name="T76" fmla="*/ 151539 w 59"/>
                  <a:gd name="T77" fmla="*/ 178453 h 68"/>
                  <a:gd name="T78" fmla="*/ 148095 w 59"/>
                  <a:gd name="T79" fmla="*/ 181885 h 68"/>
                  <a:gd name="T80" fmla="*/ 55105 w 59"/>
                  <a:gd name="T81" fmla="*/ 181885 h 68"/>
                  <a:gd name="T82" fmla="*/ 51661 w 59"/>
                  <a:gd name="T83" fmla="*/ 178453 h 68"/>
                  <a:gd name="T84" fmla="*/ 51661 w 59"/>
                  <a:gd name="T85" fmla="*/ 168158 h 68"/>
                  <a:gd name="T86" fmla="*/ 55105 w 59"/>
                  <a:gd name="T87" fmla="*/ 164726 h 68"/>
                  <a:gd name="T88" fmla="*/ 148095 w 59"/>
                  <a:gd name="T89" fmla="*/ 164726 h 68"/>
                  <a:gd name="T90" fmla="*/ 151539 w 59"/>
                  <a:gd name="T91" fmla="*/ 168158 h 68"/>
                  <a:gd name="T92" fmla="*/ 134319 w 59"/>
                  <a:gd name="T93" fmla="*/ 65204 h 68"/>
                  <a:gd name="T94" fmla="*/ 185980 w 59"/>
                  <a:gd name="T95" fmla="*/ 65204 h 68"/>
                  <a:gd name="T96" fmla="*/ 182536 w 59"/>
                  <a:gd name="T97" fmla="*/ 61772 h 68"/>
                  <a:gd name="T98" fmla="*/ 141207 w 59"/>
                  <a:gd name="T99" fmla="*/ 20591 h 68"/>
                  <a:gd name="T100" fmla="*/ 134319 w 59"/>
                  <a:gd name="T101" fmla="*/ 17159 h 68"/>
                  <a:gd name="T102" fmla="*/ 134319 w 59"/>
                  <a:gd name="T103" fmla="*/ 65204 h 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59" h="68">
                    <a:moveTo>
                      <a:pt x="59" y="20"/>
                    </a:moveTo>
                    <a:cubicBezTo>
                      <a:pt x="59" y="64"/>
                      <a:pt x="59" y="64"/>
                      <a:pt x="59" y="64"/>
                    </a:cubicBezTo>
                    <a:cubicBezTo>
                      <a:pt x="59" y="66"/>
                      <a:pt x="57" y="68"/>
                      <a:pt x="55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2" y="68"/>
                      <a:pt x="0" y="66"/>
                      <a:pt x="0" y="6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0" y="0"/>
                      <a:pt x="43" y="1"/>
                      <a:pt x="44" y="2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8" y="16"/>
                      <a:pt x="59" y="18"/>
                      <a:pt x="59" y="20"/>
                    </a:cubicBezTo>
                    <a:close/>
                    <a:moveTo>
                      <a:pt x="54" y="24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6" y="24"/>
                      <a:pt x="34" y="22"/>
                      <a:pt x="34" y="20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4" y="63"/>
                      <a:pt x="54" y="63"/>
                      <a:pt x="54" y="63"/>
                    </a:cubicBezTo>
                    <a:lnTo>
                      <a:pt x="54" y="24"/>
                    </a:lnTo>
                    <a:close/>
                    <a:moveTo>
                      <a:pt x="16" y="29"/>
                    </a:move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4" y="34"/>
                      <a:pt x="43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5" y="33"/>
                      <a:pt x="15" y="32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29"/>
                      <a:pt x="16" y="29"/>
                      <a:pt x="16" y="29"/>
                    </a:cubicBezTo>
                    <a:close/>
                    <a:moveTo>
                      <a:pt x="44" y="40"/>
                    </a:move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3"/>
                      <a:pt x="44" y="43"/>
                      <a:pt x="43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5" y="43"/>
                      <a:pt x="15" y="42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39"/>
                      <a:pt x="16" y="39"/>
                      <a:pt x="16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4" y="39"/>
                      <a:pt x="44" y="39"/>
                      <a:pt x="44" y="40"/>
                    </a:cubicBezTo>
                    <a:close/>
                    <a:moveTo>
                      <a:pt x="44" y="49"/>
                    </a:move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53"/>
                      <a:pt x="44" y="53"/>
                      <a:pt x="43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3"/>
                      <a:pt x="15" y="53"/>
                      <a:pt x="15" y="52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49"/>
                      <a:pt x="16" y="48"/>
                      <a:pt x="16" y="48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4" y="48"/>
                      <a:pt x="44" y="49"/>
                      <a:pt x="44" y="49"/>
                    </a:cubicBezTo>
                    <a:close/>
                    <a:moveTo>
                      <a:pt x="39" y="19"/>
                    </a:moveTo>
                    <a:cubicBezTo>
                      <a:pt x="54" y="19"/>
                      <a:pt x="54" y="19"/>
                      <a:pt x="54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5"/>
                      <a:pt x="40" y="5"/>
                      <a:pt x="39" y="5"/>
                    </a:cubicBezTo>
                    <a:lnTo>
                      <a:pt x="39" y="1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" name="TextBox 46">
            <a:extLst>
              <a:ext uri="{FF2B5EF4-FFF2-40B4-BE49-F238E27FC236}">
                <a16:creationId xmlns:a16="http://schemas.microsoft.com/office/drawing/2014/main" id="{C89911EC-ACB0-4792-B25E-84E5422C197E}"/>
              </a:ext>
            </a:extLst>
          </p:cNvPr>
          <p:cNvSpPr txBox="1"/>
          <p:nvPr/>
        </p:nvSpPr>
        <p:spPr>
          <a:xfrm>
            <a:off x="4282190" y="93266"/>
            <a:ext cx="79248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Baselining Normal Traffic Signatures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C8D8D-7DF7-4FF9-9B13-6A92F0981D04}"/>
              </a:ext>
            </a:extLst>
          </p:cNvPr>
          <p:cNvSpPr/>
          <p:nvPr/>
        </p:nvSpPr>
        <p:spPr>
          <a:xfrm>
            <a:off x="4437480" y="2649631"/>
            <a:ext cx="761422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Some considerations to create a baseline for normal traffic:</a:t>
            </a:r>
          </a:p>
        </p:txBody>
      </p:sp>
    </p:spTree>
    <p:extLst>
      <p:ext uri="{BB962C8B-B14F-4D97-AF65-F5344CB8AC3E}">
        <p14:creationId xmlns:p14="http://schemas.microsoft.com/office/powerpoint/2010/main" val="4233735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AA655-BCA8-4269-8D1F-68F570047712}"/>
              </a:ext>
            </a:extLst>
          </p:cNvPr>
          <p:cNvSpPr>
            <a:spLocks noGrp="1"/>
          </p:cNvSpPr>
          <p:nvPr/>
        </p:nvSpPr>
        <p:spPr>
          <a:xfrm>
            <a:off x="1141413" y="228600"/>
            <a:ext cx="9909175" cy="58578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Categories of Suspicious Traffic Signatures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761C09-A991-40AA-94F7-2075D0A5E3E2}"/>
              </a:ext>
            </a:extLst>
          </p:cNvPr>
          <p:cNvSpPr/>
          <p:nvPr/>
        </p:nvSpPr>
        <p:spPr>
          <a:xfrm>
            <a:off x="1787692" y="1321107"/>
            <a:ext cx="2090943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Informational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2375D7-BEB5-43B5-AB6B-2073B4309C20}"/>
              </a:ext>
            </a:extLst>
          </p:cNvPr>
          <p:cNvSpPr/>
          <p:nvPr/>
        </p:nvSpPr>
        <p:spPr>
          <a:xfrm>
            <a:off x="395287" y="1771471"/>
            <a:ext cx="3483347" cy="923330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Traffic containing certain signatures that may appear suspicious but 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might not be malicious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932C81-939F-464F-B1DC-063CBA0C4F95}"/>
              </a:ext>
            </a:extLst>
          </p:cNvPr>
          <p:cNvSpPr/>
          <p:nvPr/>
        </p:nvSpPr>
        <p:spPr>
          <a:xfrm>
            <a:off x="8318488" y="1321107"/>
            <a:ext cx="2236510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Reconnaissance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F121AC-E189-433E-B16C-32A8D8968EBB}"/>
              </a:ext>
            </a:extLst>
          </p:cNvPr>
          <p:cNvSpPr/>
          <p:nvPr/>
        </p:nvSpPr>
        <p:spPr>
          <a:xfrm>
            <a:off x="8318488" y="1771471"/>
            <a:ext cx="3492512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Traffic containing certain signatures that indicate an attempt to 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gain information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2E8928-5179-409D-95CC-F510DE3D86CC}"/>
              </a:ext>
            </a:extLst>
          </p:cNvPr>
          <p:cNvSpPr/>
          <p:nvPr/>
        </p:nvSpPr>
        <p:spPr>
          <a:xfrm>
            <a:off x="1060555" y="4451989"/>
            <a:ext cx="2818080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Unauthorized Access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AA9B57-05AC-4733-9138-AC9A511DA2B6}"/>
              </a:ext>
            </a:extLst>
          </p:cNvPr>
          <p:cNvSpPr/>
          <p:nvPr/>
        </p:nvSpPr>
        <p:spPr>
          <a:xfrm>
            <a:off x="395287" y="4895671"/>
            <a:ext cx="3483348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Traffic containing certain signatures that indicate an attempt to 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gain unauthorized access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3E16F0-423A-453A-97D1-AF88B5D73754}"/>
              </a:ext>
            </a:extLst>
          </p:cNvPr>
          <p:cNvSpPr/>
          <p:nvPr/>
        </p:nvSpPr>
        <p:spPr>
          <a:xfrm>
            <a:off x="8318488" y="4451989"/>
            <a:ext cx="2345579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Denial of Service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B1F689-C59B-4BB9-AD32-2DB588772801}"/>
              </a:ext>
            </a:extLst>
          </p:cNvPr>
          <p:cNvSpPr/>
          <p:nvPr/>
        </p:nvSpPr>
        <p:spPr>
          <a:xfrm>
            <a:off x="8318488" y="4895671"/>
            <a:ext cx="3644912" cy="1200329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Traffic containing certain signatures that indicate a DoS attempt that 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floods</a:t>
            </a: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server with a large number of requests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BB5F449-9D81-4865-8998-7FF1B584960F}"/>
              </a:ext>
            </a:extLst>
          </p:cNvPr>
          <p:cNvGrpSpPr>
            <a:grpSpLocks noChangeAspect="1"/>
          </p:cNvGrpSpPr>
          <p:nvPr/>
        </p:nvGrpSpPr>
        <p:grpSpPr>
          <a:xfrm>
            <a:off x="4206167" y="1948926"/>
            <a:ext cx="3779667" cy="3551252"/>
            <a:chOff x="3917091" y="1606443"/>
            <a:chExt cx="4157634" cy="3906377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1A34724-AD52-4988-9DAB-2B54EF0118E0}"/>
                </a:ext>
              </a:extLst>
            </p:cNvPr>
            <p:cNvSpPr/>
            <p:nvPr/>
          </p:nvSpPr>
          <p:spPr>
            <a:xfrm>
              <a:off x="3917091" y="4012715"/>
              <a:ext cx="1500105" cy="1500105"/>
            </a:xfrm>
            <a:prstGeom prst="ellipse">
              <a:avLst/>
            </a:prstGeom>
            <a:solidFill>
              <a:srgbClr val="9BBB59">
                <a:alpha val="9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ot="0" spcFirstLastPara="0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F457D07-7C23-45C2-B286-2DA6B8569DDB}"/>
                </a:ext>
              </a:extLst>
            </p:cNvPr>
            <p:cNvSpPr/>
            <p:nvPr/>
          </p:nvSpPr>
          <p:spPr>
            <a:xfrm>
              <a:off x="6574620" y="4012715"/>
              <a:ext cx="1500105" cy="1500105"/>
            </a:xfrm>
            <a:prstGeom prst="ellipse">
              <a:avLst/>
            </a:prstGeom>
            <a:solidFill>
              <a:srgbClr val="8064A2">
                <a:alpha val="9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ot="0" spcFirstLastPara="0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B6C9AA0-BCF2-4B36-A3B2-FDDE6421364B}"/>
                </a:ext>
              </a:extLst>
            </p:cNvPr>
            <p:cNvSpPr/>
            <p:nvPr/>
          </p:nvSpPr>
          <p:spPr>
            <a:xfrm>
              <a:off x="3917091" y="1606443"/>
              <a:ext cx="1500105" cy="1500105"/>
            </a:xfrm>
            <a:prstGeom prst="ellipse">
              <a:avLst/>
            </a:prstGeom>
            <a:solidFill>
              <a:srgbClr val="4F81BD">
                <a:alpha val="9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ot="0" spcFirstLastPara="0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07F0E50-6FD6-402F-ACD6-3CDC557B62B3}"/>
                </a:ext>
              </a:extLst>
            </p:cNvPr>
            <p:cNvSpPr/>
            <p:nvPr/>
          </p:nvSpPr>
          <p:spPr>
            <a:xfrm>
              <a:off x="6574620" y="1606443"/>
              <a:ext cx="1500105" cy="1500105"/>
            </a:xfrm>
            <a:prstGeom prst="ellipse">
              <a:avLst/>
            </a:prstGeom>
            <a:solidFill>
              <a:srgbClr val="C0504D">
                <a:alpha val="89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ot="0" spcFirstLastPara="0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7880306-12C4-486D-A2CA-D4A9008921AB}"/>
                </a:ext>
              </a:extLst>
            </p:cNvPr>
            <p:cNvSpPr/>
            <p:nvPr/>
          </p:nvSpPr>
          <p:spPr>
            <a:xfrm>
              <a:off x="4768139" y="2331165"/>
              <a:ext cx="2415936" cy="2415935"/>
            </a:xfrm>
            <a:prstGeom prst="ellipse">
              <a:avLst/>
            </a:prstGeom>
            <a:solidFill>
              <a:srgbClr val="EEECE1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id="{F0870A2C-E0B2-4E5E-BD68-57BE6A43E8D1}"/>
                </a:ext>
              </a:extLst>
            </p:cNvPr>
            <p:cNvGraphicFramePr/>
            <p:nvPr/>
          </p:nvGraphicFramePr>
          <p:xfrm>
            <a:off x="4804492" y="2455282"/>
            <a:ext cx="2358873" cy="21433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8" name="Freeform 76">
              <a:extLst>
                <a:ext uri="{FF2B5EF4-FFF2-40B4-BE49-F238E27FC236}">
                  <a16:creationId xmlns:a16="http://schemas.microsoft.com/office/drawing/2014/main" id="{C038DE9C-A6D3-45B6-B8B5-06C97A6F2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300" y="1903792"/>
              <a:ext cx="530619" cy="735347"/>
            </a:xfrm>
            <a:custGeom>
              <a:avLst/>
              <a:gdLst>
                <a:gd name="T0" fmla="*/ 106806 w 283"/>
                <a:gd name="T1" fmla="*/ 0 h 489"/>
                <a:gd name="T2" fmla="*/ 106806 w 283"/>
                <a:gd name="T3" fmla="*/ 0 h 489"/>
                <a:gd name="T4" fmla="*/ 19746 w 283"/>
                <a:gd name="T5" fmla="*/ 0 h 489"/>
                <a:gd name="T6" fmla="*/ 0 w 283"/>
                <a:gd name="T7" fmla="*/ 19712 h 489"/>
                <a:gd name="T8" fmla="*/ 0 w 283"/>
                <a:gd name="T9" fmla="*/ 194435 h 489"/>
                <a:gd name="T10" fmla="*/ 19746 w 283"/>
                <a:gd name="T11" fmla="*/ 218627 h 489"/>
                <a:gd name="T12" fmla="*/ 106806 w 283"/>
                <a:gd name="T13" fmla="*/ 218627 h 489"/>
                <a:gd name="T14" fmla="*/ 126551 w 283"/>
                <a:gd name="T15" fmla="*/ 194435 h 489"/>
                <a:gd name="T16" fmla="*/ 126551 w 283"/>
                <a:gd name="T17" fmla="*/ 19712 h 489"/>
                <a:gd name="T18" fmla="*/ 106806 w 283"/>
                <a:gd name="T19" fmla="*/ 0 h 489"/>
                <a:gd name="T20" fmla="*/ 63276 w 283"/>
                <a:gd name="T21" fmla="*/ 206083 h 489"/>
                <a:gd name="T22" fmla="*/ 63276 w 283"/>
                <a:gd name="T23" fmla="*/ 206083 h 489"/>
                <a:gd name="T24" fmla="*/ 47569 w 283"/>
                <a:gd name="T25" fmla="*/ 198467 h 489"/>
                <a:gd name="T26" fmla="*/ 63276 w 283"/>
                <a:gd name="T27" fmla="*/ 186371 h 489"/>
                <a:gd name="T28" fmla="*/ 78982 w 283"/>
                <a:gd name="T29" fmla="*/ 198467 h 489"/>
                <a:gd name="T30" fmla="*/ 63276 w 283"/>
                <a:gd name="T31" fmla="*/ 206083 h 489"/>
                <a:gd name="T32" fmla="*/ 110845 w 283"/>
                <a:gd name="T33" fmla="*/ 174722 h 489"/>
                <a:gd name="T34" fmla="*/ 110845 w 283"/>
                <a:gd name="T35" fmla="*/ 174722 h 489"/>
                <a:gd name="T36" fmla="*/ 15707 w 283"/>
                <a:gd name="T37" fmla="*/ 174722 h 489"/>
                <a:gd name="T38" fmla="*/ 15707 w 283"/>
                <a:gd name="T39" fmla="*/ 27776 h 489"/>
                <a:gd name="T40" fmla="*/ 110845 w 283"/>
                <a:gd name="T41" fmla="*/ 27776 h 489"/>
                <a:gd name="T42" fmla="*/ 110845 w 283"/>
                <a:gd name="T43" fmla="*/ 174722 h 4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83" h="489">
                  <a:moveTo>
                    <a:pt x="238" y="0"/>
                  </a:moveTo>
                  <a:lnTo>
                    <a:pt x="238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60"/>
                    <a:pt x="17" y="488"/>
                    <a:pt x="44" y="488"/>
                  </a:cubicBezTo>
                  <a:cubicBezTo>
                    <a:pt x="238" y="488"/>
                    <a:pt x="238" y="488"/>
                    <a:pt x="238" y="488"/>
                  </a:cubicBezTo>
                  <a:cubicBezTo>
                    <a:pt x="265" y="488"/>
                    <a:pt x="282" y="460"/>
                    <a:pt x="282" y="43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2" y="18"/>
                    <a:pt x="265" y="0"/>
                    <a:pt x="238" y="0"/>
                  </a:cubicBezTo>
                  <a:close/>
                  <a:moveTo>
                    <a:pt x="141" y="460"/>
                  </a:moveTo>
                  <a:lnTo>
                    <a:pt x="141" y="460"/>
                  </a:lnTo>
                  <a:cubicBezTo>
                    <a:pt x="123" y="460"/>
                    <a:pt x="106" y="451"/>
                    <a:pt x="106" y="443"/>
                  </a:cubicBezTo>
                  <a:cubicBezTo>
                    <a:pt x="106" y="425"/>
                    <a:pt x="123" y="416"/>
                    <a:pt x="141" y="416"/>
                  </a:cubicBezTo>
                  <a:cubicBezTo>
                    <a:pt x="159" y="416"/>
                    <a:pt x="176" y="425"/>
                    <a:pt x="176" y="443"/>
                  </a:cubicBezTo>
                  <a:cubicBezTo>
                    <a:pt x="176" y="451"/>
                    <a:pt x="159" y="460"/>
                    <a:pt x="141" y="460"/>
                  </a:cubicBezTo>
                  <a:close/>
                  <a:moveTo>
                    <a:pt x="247" y="390"/>
                  </a:moveTo>
                  <a:lnTo>
                    <a:pt x="247" y="390"/>
                  </a:lnTo>
                  <a:cubicBezTo>
                    <a:pt x="35" y="390"/>
                    <a:pt x="35" y="390"/>
                    <a:pt x="35" y="390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247" y="62"/>
                    <a:pt x="247" y="62"/>
                    <a:pt x="247" y="62"/>
                  </a:cubicBezTo>
                  <a:lnTo>
                    <a:pt x="247" y="39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Freeform 161">
              <a:extLst>
                <a:ext uri="{FF2B5EF4-FFF2-40B4-BE49-F238E27FC236}">
                  <a16:creationId xmlns:a16="http://schemas.microsoft.com/office/drawing/2014/main" id="{1EBA0F7A-AD48-41AC-84AE-C4D377F36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1432" y="1902819"/>
              <a:ext cx="792580" cy="737292"/>
            </a:xfrm>
            <a:custGeom>
              <a:avLst/>
              <a:gdLst>
                <a:gd name="T0" fmla="*/ 215449 w 479"/>
                <a:gd name="T1" fmla="*/ 175196 h 417"/>
                <a:gd name="T2" fmla="*/ 215449 w 479"/>
                <a:gd name="T3" fmla="*/ 175196 h 417"/>
                <a:gd name="T4" fmla="*/ 115838 w 479"/>
                <a:gd name="T5" fmla="*/ 0 h 417"/>
                <a:gd name="T6" fmla="*/ 107725 w 479"/>
                <a:gd name="T7" fmla="*/ 0 h 417"/>
                <a:gd name="T8" fmla="*/ 99611 w 479"/>
                <a:gd name="T9" fmla="*/ 0 h 417"/>
                <a:gd name="T10" fmla="*/ 0 w 479"/>
                <a:gd name="T11" fmla="*/ 175196 h 417"/>
                <a:gd name="T12" fmla="*/ 0 w 479"/>
                <a:gd name="T13" fmla="*/ 183282 h 417"/>
                <a:gd name="T14" fmla="*/ 7662 w 479"/>
                <a:gd name="T15" fmla="*/ 186876 h 417"/>
                <a:gd name="T16" fmla="*/ 207787 w 479"/>
                <a:gd name="T17" fmla="*/ 186876 h 417"/>
                <a:gd name="T18" fmla="*/ 215449 w 479"/>
                <a:gd name="T19" fmla="*/ 183282 h 417"/>
                <a:gd name="T20" fmla="*/ 215449 w 479"/>
                <a:gd name="T21" fmla="*/ 175196 h 417"/>
                <a:gd name="T22" fmla="*/ 119444 w 479"/>
                <a:gd name="T23" fmla="*/ 167110 h 417"/>
                <a:gd name="T24" fmla="*/ 119444 w 479"/>
                <a:gd name="T25" fmla="*/ 167110 h 417"/>
                <a:gd name="T26" fmla="*/ 95555 w 479"/>
                <a:gd name="T27" fmla="*/ 167110 h 417"/>
                <a:gd name="T28" fmla="*/ 95555 w 479"/>
                <a:gd name="T29" fmla="*/ 143301 h 417"/>
                <a:gd name="T30" fmla="*/ 119444 w 479"/>
                <a:gd name="T31" fmla="*/ 143301 h 417"/>
                <a:gd name="T32" fmla="*/ 119444 w 479"/>
                <a:gd name="T33" fmla="*/ 167110 h 417"/>
                <a:gd name="T34" fmla="*/ 119444 w 479"/>
                <a:gd name="T35" fmla="*/ 127579 h 417"/>
                <a:gd name="T36" fmla="*/ 119444 w 479"/>
                <a:gd name="T37" fmla="*/ 127579 h 417"/>
                <a:gd name="T38" fmla="*/ 95555 w 479"/>
                <a:gd name="T39" fmla="*/ 127579 h 417"/>
                <a:gd name="T40" fmla="*/ 95555 w 479"/>
                <a:gd name="T41" fmla="*/ 60196 h 417"/>
                <a:gd name="T42" fmla="*/ 119444 w 479"/>
                <a:gd name="T43" fmla="*/ 60196 h 417"/>
                <a:gd name="T44" fmla="*/ 119444 w 479"/>
                <a:gd name="T45" fmla="*/ 127579 h 4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79" h="417">
                  <a:moveTo>
                    <a:pt x="478" y="390"/>
                  </a:moveTo>
                  <a:lnTo>
                    <a:pt x="478" y="390"/>
                  </a:lnTo>
                  <a:cubicBezTo>
                    <a:pt x="257" y="0"/>
                    <a:pt x="257" y="0"/>
                    <a:pt x="257" y="0"/>
                  </a:cubicBezTo>
                  <a:cubicBezTo>
                    <a:pt x="248" y="0"/>
                    <a:pt x="248" y="0"/>
                    <a:pt x="239" y="0"/>
                  </a:cubicBezTo>
                  <a:cubicBezTo>
                    <a:pt x="230" y="0"/>
                    <a:pt x="230" y="0"/>
                    <a:pt x="221" y="0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399"/>
                    <a:pt x="0" y="408"/>
                    <a:pt x="0" y="408"/>
                  </a:cubicBezTo>
                  <a:cubicBezTo>
                    <a:pt x="8" y="416"/>
                    <a:pt x="8" y="416"/>
                    <a:pt x="17" y="416"/>
                  </a:cubicBezTo>
                  <a:cubicBezTo>
                    <a:pt x="461" y="416"/>
                    <a:pt x="461" y="416"/>
                    <a:pt x="461" y="416"/>
                  </a:cubicBezTo>
                  <a:cubicBezTo>
                    <a:pt x="470" y="416"/>
                    <a:pt x="470" y="416"/>
                    <a:pt x="478" y="408"/>
                  </a:cubicBezTo>
                  <a:cubicBezTo>
                    <a:pt x="478" y="408"/>
                    <a:pt x="478" y="399"/>
                    <a:pt x="478" y="390"/>
                  </a:cubicBezTo>
                  <a:close/>
                  <a:moveTo>
                    <a:pt x="265" y="372"/>
                  </a:moveTo>
                  <a:lnTo>
                    <a:pt x="265" y="372"/>
                  </a:lnTo>
                  <a:cubicBezTo>
                    <a:pt x="212" y="372"/>
                    <a:pt x="212" y="372"/>
                    <a:pt x="212" y="372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265" y="319"/>
                    <a:pt x="265" y="319"/>
                    <a:pt x="265" y="319"/>
                  </a:cubicBezTo>
                  <a:lnTo>
                    <a:pt x="265" y="372"/>
                  </a:lnTo>
                  <a:close/>
                  <a:moveTo>
                    <a:pt x="265" y="284"/>
                  </a:moveTo>
                  <a:lnTo>
                    <a:pt x="265" y="284"/>
                  </a:lnTo>
                  <a:cubicBezTo>
                    <a:pt x="212" y="284"/>
                    <a:pt x="212" y="284"/>
                    <a:pt x="212" y="284"/>
                  </a:cubicBezTo>
                  <a:cubicBezTo>
                    <a:pt x="212" y="134"/>
                    <a:pt x="212" y="134"/>
                    <a:pt x="212" y="134"/>
                  </a:cubicBezTo>
                  <a:cubicBezTo>
                    <a:pt x="265" y="134"/>
                    <a:pt x="265" y="134"/>
                    <a:pt x="265" y="134"/>
                  </a:cubicBezTo>
                  <a:lnTo>
                    <a:pt x="265" y="284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id="{D4E1D79D-E85B-4FA7-B3BC-3F74BCE60A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8823" y="4408782"/>
              <a:ext cx="674413" cy="669374"/>
            </a:xfrm>
            <a:custGeom>
              <a:avLst/>
              <a:gdLst>
                <a:gd name="T0" fmla="*/ 390376 w 256"/>
                <a:gd name="T1" fmla="*/ 357188 h 224"/>
                <a:gd name="T2" fmla="*/ 19199 w 256"/>
                <a:gd name="T3" fmla="*/ 357188 h 224"/>
                <a:gd name="T4" fmla="*/ 0 w 256"/>
                <a:gd name="T5" fmla="*/ 338053 h 224"/>
                <a:gd name="T6" fmla="*/ 0 w 256"/>
                <a:gd name="T7" fmla="*/ 19135 h 224"/>
                <a:gd name="T8" fmla="*/ 19199 w 256"/>
                <a:gd name="T9" fmla="*/ 0 h 224"/>
                <a:gd name="T10" fmla="*/ 390376 w 256"/>
                <a:gd name="T11" fmla="*/ 0 h 224"/>
                <a:gd name="T12" fmla="*/ 409575 w 256"/>
                <a:gd name="T13" fmla="*/ 19135 h 224"/>
                <a:gd name="T14" fmla="*/ 409575 w 256"/>
                <a:gd name="T15" fmla="*/ 338053 h 224"/>
                <a:gd name="T16" fmla="*/ 390376 w 256"/>
                <a:gd name="T17" fmla="*/ 357188 h 224"/>
                <a:gd name="T18" fmla="*/ 38398 w 256"/>
                <a:gd name="T19" fmla="*/ 19135 h 224"/>
                <a:gd name="T20" fmla="*/ 19199 w 256"/>
                <a:gd name="T21" fmla="*/ 38270 h 224"/>
                <a:gd name="T22" fmla="*/ 38398 w 256"/>
                <a:gd name="T23" fmla="*/ 57405 h 224"/>
                <a:gd name="T24" fmla="*/ 57596 w 256"/>
                <a:gd name="T25" fmla="*/ 38270 h 224"/>
                <a:gd name="T26" fmla="*/ 38398 w 256"/>
                <a:gd name="T27" fmla="*/ 19135 h 224"/>
                <a:gd name="T28" fmla="*/ 95994 w 256"/>
                <a:gd name="T29" fmla="*/ 19135 h 224"/>
                <a:gd name="T30" fmla="*/ 76795 w 256"/>
                <a:gd name="T31" fmla="*/ 38270 h 224"/>
                <a:gd name="T32" fmla="*/ 95994 w 256"/>
                <a:gd name="T33" fmla="*/ 57405 h 224"/>
                <a:gd name="T34" fmla="*/ 115193 w 256"/>
                <a:gd name="T35" fmla="*/ 38270 h 224"/>
                <a:gd name="T36" fmla="*/ 95994 w 256"/>
                <a:gd name="T37" fmla="*/ 19135 h 224"/>
                <a:gd name="T38" fmla="*/ 153591 w 256"/>
                <a:gd name="T39" fmla="*/ 19135 h 224"/>
                <a:gd name="T40" fmla="*/ 134392 w 256"/>
                <a:gd name="T41" fmla="*/ 38270 h 224"/>
                <a:gd name="T42" fmla="*/ 153591 w 256"/>
                <a:gd name="T43" fmla="*/ 57405 h 224"/>
                <a:gd name="T44" fmla="*/ 172789 w 256"/>
                <a:gd name="T45" fmla="*/ 38270 h 224"/>
                <a:gd name="T46" fmla="*/ 153591 w 256"/>
                <a:gd name="T47" fmla="*/ 19135 h 224"/>
                <a:gd name="T48" fmla="*/ 390376 w 256"/>
                <a:gd name="T49" fmla="*/ 76540 h 224"/>
                <a:gd name="T50" fmla="*/ 371177 w 256"/>
                <a:gd name="T51" fmla="*/ 76540 h 224"/>
                <a:gd name="T52" fmla="*/ 38398 w 256"/>
                <a:gd name="T53" fmla="*/ 76540 h 224"/>
                <a:gd name="T54" fmla="*/ 19199 w 256"/>
                <a:gd name="T55" fmla="*/ 76540 h 224"/>
                <a:gd name="T56" fmla="*/ 19199 w 256"/>
                <a:gd name="T57" fmla="*/ 338053 h 224"/>
                <a:gd name="T58" fmla="*/ 390376 w 256"/>
                <a:gd name="T59" fmla="*/ 338053 h 224"/>
                <a:gd name="T60" fmla="*/ 390376 w 256"/>
                <a:gd name="T61" fmla="*/ 76540 h 224"/>
                <a:gd name="T62" fmla="*/ 145591 w 256"/>
                <a:gd name="T63" fmla="*/ 151486 h 224"/>
                <a:gd name="T64" fmla="*/ 172789 w 256"/>
                <a:gd name="T65" fmla="*/ 151486 h 224"/>
                <a:gd name="T66" fmla="*/ 204788 w 256"/>
                <a:gd name="T67" fmla="*/ 183378 h 224"/>
                <a:gd name="T68" fmla="*/ 236786 w 256"/>
                <a:gd name="T69" fmla="*/ 151486 h 224"/>
                <a:gd name="T70" fmla="*/ 263984 w 256"/>
                <a:gd name="T71" fmla="*/ 151486 h 224"/>
                <a:gd name="T72" fmla="*/ 263984 w 256"/>
                <a:gd name="T73" fmla="*/ 178594 h 224"/>
                <a:gd name="T74" fmla="*/ 231986 w 256"/>
                <a:gd name="T75" fmla="*/ 210486 h 224"/>
                <a:gd name="T76" fmla="*/ 263984 w 256"/>
                <a:gd name="T77" fmla="*/ 242378 h 224"/>
                <a:gd name="T78" fmla="*/ 263984 w 256"/>
                <a:gd name="T79" fmla="*/ 269486 h 224"/>
                <a:gd name="T80" fmla="*/ 236786 w 256"/>
                <a:gd name="T81" fmla="*/ 269486 h 224"/>
                <a:gd name="T82" fmla="*/ 204788 w 256"/>
                <a:gd name="T83" fmla="*/ 237594 h 224"/>
                <a:gd name="T84" fmla="*/ 172789 w 256"/>
                <a:gd name="T85" fmla="*/ 269486 h 224"/>
                <a:gd name="T86" fmla="*/ 145591 w 256"/>
                <a:gd name="T87" fmla="*/ 269486 h 224"/>
                <a:gd name="T88" fmla="*/ 145591 w 256"/>
                <a:gd name="T89" fmla="*/ 242378 h 224"/>
                <a:gd name="T90" fmla="*/ 177589 w 256"/>
                <a:gd name="T91" fmla="*/ 210486 h 224"/>
                <a:gd name="T92" fmla="*/ 145591 w 256"/>
                <a:gd name="T93" fmla="*/ 178594 h 224"/>
                <a:gd name="T94" fmla="*/ 145591 w 256"/>
                <a:gd name="T95" fmla="*/ 151486 h 2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56" h="224">
                  <a:moveTo>
                    <a:pt x="244" y="224"/>
                  </a:moveTo>
                  <a:cubicBezTo>
                    <a:pt x="12" y="224"/>
                    <a:pt x="12" y="224"/>
                    <a:pt x="12" y="224"/>
                  </a:cubicBezTo>
                  <a:cubicBezTo>
                    <a:pt x="5" y="224"/>
                    <a:pt x="0" y="219"/>
                    <a:pt x="0" y="2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212"/>
                    <a:pt x="256" y="212"/>
                    <a:pt x="256" y="212"/>
                  </a:cubicBezTo>
                  <a:cubicBezTo>
                    <a:pt x="256" y="219"/>
                    <a:pt x="251" y="224"/>
                    <a:pt x="244" y="224"/>
                  </a:cubicBezTo>
                  <a:moveTo>
                    <a:pt x="24" y="12"/>
                  </a:moveTo>
                  <a:cubicBezTo>
                    <a:pt x="17" y="12"/>
                    <a:pt x="12" y="17"/>
                    <a:pt x="12" y="24"/>
                  </a:cubicBezTo>
                  <a:cubicBezTo>
                    <a:pt x="12" y="31"/>
                    <a:pt x="17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moveTo>
                    <a:pt x="60" y="12"/>
                  </a:moveTo>
                  <a:cubicBezTo>
                    <a:pt x="53" y="12"/>
                    <a:pt x="48" y="17"/>
                    <a:pt x="48" y="24"/>
                  </a:cubicBezTo>
                  <a:cubicBezTo>
                    <a:pt x="48" y="31"/>
                    <a:pt x="53" y="36"/>
                    <a:pt x="60" y="36"/>
                  </a:cubicBezTo>
                  <a:cubicBezTo>
                    <a:pt x="67" y="36"/>
                    <a:pt x="72" y="31"/>
                    <a:pt x="72" y="24"/>
                  </a:cubicBezTo>
                  <a:cubicBezTo>
                    <a:pt x="72" y="17"/>
                    <a:pt x="67" y="12"/>
                    <a:pt x="60" y="12"/>
                  </a:cubicBezTo>
                  <a:moveTo>
                    <a:pt x="96" y="12"/>
                  </a:moveTo>
                  <a:cubicBezTo>
                    <a:pt x="89" y="12"/>
                    <a:pt x="84" y="17"/>
                    <a:pt x="84" y="24"/>
                  </a:cubicBezTo>
                  <a:cubicBezTo>
                    <a:pt x="84" y="31"/>
                    <a:pt x="89" y="36"/>
                    <a:pt x="96" y="36"/>
                  </a:cubicBezTo>
                  <a:cubicBezTo>
                    <a:pt x="103" y="36"/>
                    <a:pt x="108" y="31"/>
                    <a:pt x="108" y="24"/>
                  </a:cubicBezTo>
                  <a:cubicBezTo>
                    <a:pt x="108" y="17"/>
                    <a:pt x="103" y="12"/>
                    <a:pt x="96" y="12"/>
                  </a:cubicBezTo>
                  <a:moveTo>
                    <a:pt x="244" y="48"/>
                  </a:moveTo>
                  <a:cubicBezTo>
                    <a:pt x="232" y="48"/>
                    <a:pt x="232" y="48"/>
                    <a:pt x="232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12"/>
                    <a:pt x="12" y="212"/>
                    <a:pt x="12" y="212"/>
                  </a:cubicBezTo>
                  <a:cubicBezTo>
                    <a:pt x="244" y="212"/>
                    <a:pt x="244" y="212"/>
                    <a:pt x="244" y="212"/>
                  </a:cubicBezTo>
                  <a:lnTo>
                    <a:pt x="244" y="48"/>
                  </a:lnTo>
                  <a:close/>
                  <a:moveTo>
                    <a:pt x="91" y="95"/>
                  </a:moveTo>
                  <a:cubicBezTo>
                    <a:pt x="96" y="91"/>
                    <a:pt x="104" y="91"/>
                    <a:pt x="108" y="95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48" y="95"/>
                    <a:pt x="148" y="95"/>
                    <a:pt x="148" y="95"/>
                  </a:cubicBezTo>
                  <a:cubicBezTo>
                    <a:pt x="152" y="91"/>
                    <a:pt x="160" y="91"/>
                    <a:pt x="165" y="95"/>
                  </a:cubicBezTo>
                  <a:cubicBezTo>
                    <a:pt x="169" y="100"/>
                    <a:pt x="169" y="108"/>
                    <a:pt x="165" y="11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9" y="156"/>
                    <a:pt x="169" y="164"/>
                    <a:pt x="165" y="169"/>
                  </a:cubicBezTo>
                  <a:cubicBezTo>
                    <a:pt x="160" y="173"/>
                    <a:pt x="152" y="173"/>
                    <a:pt x="148" y="169"/>
                  </a:cubicBezTo>
                  <a:cubicBezTo>
                    <a:pt x="128" y="149"/>
                    <a:pt x="128" y="149"/>
                    <a:pt x="128" y="149"/>
                  </a:cubicBezTo>
                  <a:cubicBezTo>
                    <a:pt x="108" y="169"/>
                    <a:pt x="108" y="169"/>
                    <a:pt x="108" y="169"/>
                  </a:cubicBezTo>
                  <a:cubicBezTo>
                    <a:pt x="104" y="173"/>
                    <a:pt x="96" y="173"/>
                    <a:pt x="91" y="169"/>
                  </a:cubicBezTo>
                  <a:cubicBezTo>
                    <a:pt x="87" y="164"/>
                    <a:pt x="87" y="156"/>
                    <a:pt x="91" y="152"/>
                  </a:cubicBezTo>
                  <a:cubicBezTo>
                    <a:pt x="111" y="132"/>
                    <a:pt x="111" y="132"/>
                    <a:pt x="111" y="13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87" y="108"/>
                    <a:pt x="87" y="100"/>
                    <a:pt x="91" y="95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reeform 50">
              <a:extLst>
                <a:ext uri="{FF2B5EF4-FFF2-40B4-BE49-F238E27FC236}">
                  <a16:creationId xmlns:a16="http://schemas.microsoft.com/office/drawing/2014/main" id="{B245299E-347A-4C5E-8A1F-EC31E3E47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23" y="4368191"/>
              <a:ext cx="664761" cy="750557"/>
            </a:xfrm>
            <a:custGeom>
              <a:avLst/>
              <a:gdLst>
                <a:gd name="T0" fmla="*/ 115780 w 444"/>
                <a:gd name="T1" fmla="*/ 115121 h 443"/>
                <a:gd name="T2" fmla="*/ 115780 w 444"/>
                <a:gd name="T3" fmla="*/ 115121 h 443"/>
                <a:gd name="T4" fmla="*/ 72081 w 444"/>
                <a:gd name="T5" fmla="*/ 138862 h 443"/>
                <a:gd name="T6" fmla="*/ 27931 w 444"/>
                <a:gd name="T7" fmla="*/ 138862 h 443"/>
                <a:gd name="T8" fmla="*/ 31986 w 444"/>
                <a:gd name="T9" fmla="*/ 182312 h 443"/>
                <a:gd name="T10" fmla="*/ 139657 w 444"/>
                <a:gd name="T11" fmla="*/ 138862 h 443"/>
                <a:gd name="T12" fmla="*/ 187411 w 444"/>
                <a:gd name="T13" fmla="*/ 27324 h 443"/>
                <a:gd name="T14" fmla="*/ 143712 w 444"/>
                <a:gd name="T15" fmla="*/ 23741 h 443"/>
                <a:gd name="T16" fmla="*/ 143712 w 444"/>
                <a:gd name="T17" fmla="*/ 67639 h 443"/>
                <a:gd name="T18" fmla="*/ 115780 w 444"/>
                <a:gd name="T19" fmla="*/ 115121 h 4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44" h="443">
                  <a:moveTo>
                    <a:pt x="257" y="257"/>
                  </a:moveTo>
                  <a:lnTo>
                    <a:pt x="257" y="257"/>
                  </a:lnTo>
                  <a:cubicBezTo>
                    <a:pt x="222" y="292"/>
                    <a:pt x="177" y="327"/>
                    <a:pt x="160" y="310"/>
                  </a:cubicBezTo>
                  <a:cubicBezTo>
                    <a:pt x="133" y="283"/>
                    <a:pt x="115" y="265"/>
                    <a:pt x="62" y="310"/>
                  </a:cubicBezTo>
                  <a:cubicBezTo>
                    <a:pt x="0" y="354"/>
                    <a:pt x="44" y="389"/>
                    <a:pt x="71" y="407"/>
                  </a:cubicBezTo>
                  <a:cubicBezTo>
                    <a:pt x="97" y="442"/>
                    <a:pt x="204" y="416"/>
                    <a:pt x="310" y="310"/>
                  </a:cubicBezTo>
                  <a:cubicBezTo>
                    <a:pt x="416" y="204"/>
                    <a:pt x="443" y="97"/>
                    <a:pt x="416" y="61"/>
                  </a:cubicBezTo>
                  <a:cubicBezTo>
                    <a:pt x="390" y="35"/>
                    <a:pt x="363" y="0"/>
                    <a:pt x="319" y="53"/>
                  </a:cubicBezTo>
                  <a:cubicBezTo>
                    <a:pt x="275" y="106"/>
                    <a:pt x="293" y="123"/>
                    <a:pt x="319" y="151"/>
                  </a:cubicBezTo>
                  <a:cubicBezTo>
                    <a:pt x="337" y="167"/>
                    <a:pt x="302" y="212"/>
                    <a:pt x="257" y="257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D19602B6-8535-457D-B3F5-67FC202260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349" y="3192075"/>
            <a:ext cx="1007195" cy="1064955"/>
          </a:xfrm>
          <a:prstGeom prst="rect">
            <a:avLst/>
          </a:prstGeom>
          <a:solidFill>
            <a:srgbClr val="4F81BD"/>
          </a:solidFill>
        </p:spPr>
      </p:pic>
    </p:spTree>
    <p:extLst>
      <p:ext uri="{BB962C8B-B14F-4D97-AF65-F5344CB8AC3E}">
        <p14:creationId xmlns:p14="http://schemas.microsoft.com/office/powerpoint/2010/main" val="2439387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B09E68-A34E-4B58-9C05-ADB7A2131ECB}"/>
              </a:ext>
            </a:extLst>
          </p:cNvPr>
          <p:cNvSpPr/>
          <p:nvPr/>
        </p:nvSpPr>
        <p:spPr>
          <a:xfrm>
            <a:off x="0" y="1000029"/>
            <a:ext cx="6111466" cy="36863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BEB62F-EF66-49CC-91F5-AD3C962201DA}"/>
              </a:ext>
            </a:extLst>
          </p:cNvPr>
          <p:cNvSpPr/>
          <p:nvPr/>
        </p:nvSpPr>
        <p:spPr>
          <a:xfrm>
            <a:off x="6111555" y="1000029"/>
            <a:ext cx="6079314" cy="36863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3FA037-D309-4E41-807A-B55639027FB8}"/>
              </a:ext>
            </a:extLst>
          </p:cNvPr>
          <p:cNvSpPr/>
          <p:nvPr/>
        </p:nvSpPr>
        <p:spPr>
          <a:xfrm>
            <a:off x="0" y="4683456"/>
            <a:ext cx="6111466" cy="18591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28AE05-1F9C-486C-BFC3-C3F2BC5512C8}"/>
              </a:ext>
            </a:extLst>
          </p:cNvPr>
          <p:cNvSpPr/>
          <p:nvPr/>
        </p:nvSpPr>
        <p:spPr>
          <a:xfrm>
            <a:off x="6111555" y="4683456"/>
            <a:ext cx="6079314" cy="18591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45">
            <a:extLst>
              <a:ext uri="{FF2B5EF4-FFF2-40B4-BE49-F238E27FC236}">
                <a16:creationId xmlns:a16="http://schemas.microsoft.com/office/drawing/2014/main" id="{BDB589F1-DA50-4690-AA6B-35952BD623B2}"/>
              </a:ext>
            </a:extLst>
          </p:cNvPr>
          <p:cNvSpPr txBox="1"/>
          <p:nvPr/>
        </p:nvSpPr>
        <p:spPr>
          <a:xfrm>
            <a:off x="1603303" y="249267"/>
            <a:ext cx="8985395" cy="600156"/>
          </a:xfrm>
          <a:prstGeom prst="rect">
            <a:avLst/>
          </a:prstGeom>
          <a:noFill/>
        </p:spPr>
        <p:txBody>
          <a:bodyPr wrap="square" lIns="45711" tIns="22856" rIns="45711" bIns="22856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Lato Regular"/>
              </a:rPr>
              <a:t>Attack Signature Analysis Techniques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Lato Regula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2AE71E-2D1A-427D-8A6C-D36FB9063269}"/>
              </a:ext>
            </a:extLst>
          </p:cNvPr>
          <p:cNvSpPr>
            <a:spLocks noChangeArrowheads="1"/>
          </p:cNvSpPr>
          <p:nvPr/>
        </p:nvSpPr>
        <p:spPr bwMode="black">
          <a:xfrm>
            <a:off x="676080" y="1117445"/>
            <a:ext cx="47593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Content-based signature analysis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1890C7-0FE1-4D62-A6B2-783F6C42216C}"/>
              </a:ext>
            </a:extLst>
          </p:cNvPr>
          <p:cNvSpPr>
            <a:spLocks noChangeArrowheads="1"/>
          </p:cNvSpPr>
          <p:nvPr/>
        </p:nvSpPr>
        <p:spPr bwMode="black">
          <a:xfrm>
            <a:off x="776540" y="4851245"/>
            <a:ext cx="4558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Atomic-signature-based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4F52E0-252C-4F03-95ED-035054F7CDF4}"/>
              </a:ext>
            </a:extLst>
          </p:cNvPr>
          <p:cNvSpPr>
            <a:spLocks noChangeArrowheads="1"/>
          </p:cNvSpPr>
          <p:nvPr/>
        </p:nvSpPr>
        <p:spPr bwMode="black">
          <a:xfrm>
            <a:off x="6737533" y="1117445"/>
            <a:ext cx="48273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Context-based signature analysis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EF3F88-5164-470E-AB96-6FA186316400}"/>
              </a:ext>
            </a:extLst>
          </p:cNvPr>
          <p:cNvSpPr>
            <a:spLocks noChangeArrowheads="1"/>
          </p:cNvSpPr>
          <p:nvPr/>
        </p:nvSpPr>
        <p:spPr bwMode="black">
          <a:xfrm>
            <a:off x="6737534" y="4851245"/>
            <a:ext cx="48273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Composite-signature-based analysis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B3EF05-D8CF-4E86-B5D8-DF1E742FBCC4}"/>
              </a:ext>
            </a:extLst>
          </p:cNvPr>
          <p:cNvSpPr/>
          <p:nvPr/>
        </p:nvSpPr>
        <p:spPr>
          <a:xfrm>
            <a:off x="6408012" y="5332525"/>
            <a:ext cx="5486400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Multiple-packet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analysis is required to detect attack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signatures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4CF4C4-4647-41AB-8036-8C5983E7976D}"/>
              </a:ext>
            </a:extLst>
          </p:cNvPr>
          <p:cNvSpPr/>
          <p:nvPr/>
        </p:nvSpPr>
        <p:spPr>
          <a:xfrm>
            <a:off x="6408012" y="2529020"/>
            <a:ext cx="5486400" cy="21544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2900" marR="0" lvl="2" indent="-34290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Inspect packets for unusual/suspicious header information such as the following:</a:t>
            </a:r>
          </a:p>
          <a:p>
            <a:pPr marL="630238" marR="0" lvl="0" indent="-28575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Source and destination IP addresses</a:t>
            </a:r>
          </a:p>
          <a:p>
            <a:pPr marL="630238" marR="0" lvl="0" indent="-28575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IP options, protocols, and checksums</a:t>
            </a:r>
          </a:p>
          <a:p>
            <a:pPr marL="630238" marR="0" lvl="0" indent="-28575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Source and destination port numbers</a:t>
            </a:r>
          </a:p>
          <a:p>
            <a:pPr marL="630238" marR="0" lvl="0" indent="-285750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IP fragmentation flags, offset, or identification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024393-5B0A-43D4-9B83-EB87343EBA17}"/>
              </a:ext>
            </a:extLst>
          </p:cNvPr>
          <p:cNvSpPr txBox="1"/>
          <p:nvPr/>
        </p:nvSpPr>
        <p:spPr bwMode="auto">
          <a:xfrm>
            <a:off x="6408012" y="1559256"/>
            <a:ext cx="5486400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Attack signatures are contained in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packet headers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FCC29DA-29ED-48FA-9DD7-4D9CD95DEC70}"/>
              </a:ext>
            </a:extLst>
          </p:cNvPr>
          <p:cNvGrpSpPr/>
          <p:nvPr/>
        </p:nvGrpSpPr>
        <p:grpSpPr>
          <a:xfrm>
            <a:off x="7589112" y="2031446"/>
            <a:ext cx="3124200" cy="375895"/>
            <a:chOff x="7550517" y="2113136"/>
            <a:chExt cx="3124200" cy="37589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3A197ED-9CE8-46C1-90E8-4000AF2767F1}"/>
                </a:ext>
              </a:extLst>
            </p:cNvPr>
            <p:cNvGrpSpPr/>
            <p:nvPr/>
          </p:nvGrpSpPr>
          <p:grpSpPr>
            <a:xfrm>
              <a:off x="7550517" y="2113136"/>
              <a:ext cx="3124200" cy="375895"/>
              <a:chOff x="4869801" y="2904708"/>
              <a:chExt cx="3735766" cy="44947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349543F-CF18-44E1-BFFB-ED64930A3279}"/>
                  </a:ext>
                </a:extLst>
              </p:cNvPr>
              <p:cNvSpPr txBox="1"/>
              <p:nvPr/>
            </p:nvSpPr>
            <p:spPr bwMode="auto">
              <a:xfrm>
                <a:off x="5350267" y="2904708"/>
                <a:ext cx="1281200" cy="441629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ts val="0"/>
                  </a:spcAft>
                  <a:buClr>
                    <a:srgbClr val="4F81BD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HEADER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6FBE985-5BED-4218-B65C-804CFC57EB44}"/>
                  </a:ext>
                </a:extLst>
              </p:cNvPr>
              <p:cNvSpPr txBox="1"/>
              <p:nvPr/>
            </p:nvSpPr>
            <p:spPr bwMode="auto">
              <a:xfrm>
                <a:off x="6684094" y="2912556"/>
                <a:ext cx="1744608" cy="441629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ts val="0"/>
                  </a:spcAft>
                  <a:buClr>
                    <a:srgbClr val="4F81BD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       </a:t>
                </a: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PAYLOAD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5AF9F5F-D068-40C2-AEA0-D6049151A768}"/>
                  </a:ext>
                </a:extLst>
              </p:cNvPr>
              <p:cNvSpPr/>
              <p:nvPr/>
            </p:nvSpPr>
            <p:spPr>
              <a:xfrm>
                <a:off x="4869801" y="2939509"/>
                <a:ext cx="3735766" cy="368025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0BD2769F-0A4B-4548-845A-205FBB442B2F}"/>
                  </a:ext>
                </a:extLst>
              </p:cNvPr>
              <p:cNvCxnSpPr>
                <a:stCxn id="42" idx="0"/>
                <a:endCxn id="42" idx="2"/>
              </p:cNvCxnSpPr>
              <p:nvPr/>
            </p:nvCxnSpPr>
            <p:spPr>
              <a:xfrm>
                <a:off x="6737684" y="2939509"/>
                <a:ext cx="0" cy="368025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</p:grpSp>
        <p:pic>
          <p:nvPicPr>
            <p:cNvPr id="39" name="Picture 2" descr="D:\formatting tools\Web2.0 PNG Icons\More Icons\worms.png">
              <a:extLst>
                <a:ext uri="{FF2B5EF4-FFF2-40B4-BE49-F238E27FC236}">
                  <a16:creationId xmlns:a16="http://schemas.microsoft.com/office/drawing/2014/main" id="{C3FC7BFC-015D-4596-BAB4-0182442797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600" y="2190683"/>
              <a:ext cx="103751" cy="217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3DB1937-916C-4E85-BD22-7D55B1574BEC}"/>
              </a:ext>
            </a:extLst>
          </p:cNvPr>
          <p:cNvSpPr txBox="1"/>
          <p:nvPr/>
        </p:nvSpPr>
        <p:spPr bwMode="auto">
          <a:xfrm>
            <a:off x="312533" y="5332525"/>
            <a:ext cx="5486400" cy="64633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Single-packet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analysis is sufficient to detect attack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signatures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7E23450-8B2A-4506-9633-B0CE50E5127A}"/>
              </a:ext>
            </a:extLst>
          </p:cNvPr>
          <p:cNvGrpSpPr/>
          <p:nvPr/>
        </p:nvGrpSpPr>
        <p:grpSpPr>
          <a:xfrm>
            <a:off x="1493633" y="6060162"/>
            <a:ext cx="3124200" cy="375894"/>
            <a:chOff x="4869801" y="2904708"/>
            <a:chExt cx="3735766" cy="44947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361C594-E630-421C-831F-6C29ABF186AC}"/>
                </a:ext>
              </a:extLst>
            </p:cNvPr>
            <p:cNvSpPr txBox="1"/>
            <p:nvPr/>
          </p:nvSpPr>
          <p:spPr bwMode="auto">
            <a:xfrm>
              <a:off x="5195808" y="2904708"/>
              <a:ext cx="1259504" cy="44162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HEADER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063EB5E-5B96-4B2E-AD73-B66DEEAA215E}"/>
                </a:ext>
              </a:extLst>
            </p:cNvPr>
            <p:cNvSpPr txBox="1"/>
            <p:nvPr/>
          </p:nvSpPr>
          <p:spPr bwMode="auto">
            <a:xfrm>
              <a:off x="6731385" y="2912555"/>
              <a:ext cx="1744608" cy="44162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40000"/>
                </a:spcBef>
                <a:spcAft>
                  <a:spcPts val="0"/>
                </a:spcAft>
                <a:buClr>
                  <a:srgbClr val="4F81BD"/>
                </a:buClr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     PAYLOAD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E5B1890-C8B9-4F6F-A6EB-F5EDDDBE8057}"/>
                </a:ext>
              </a:extLst>
            </p:cNvPr>
            <p:cNvSpPr/>
            <p:nvPr/>
          </p:nvSpPr>
          <p:spPr>
            <a:xfrm>
              <a:off x="4869801" y="2939509"/>
              <a:ext cx="3735766" cy="368025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1D8938B-A88D-49F4-A6BF-058253E1DD09}"/>
                </a:ext>
              </a:extLst>
            </p:cNvPr>
            <p:cNvCxnSpPr>
              <a:stCxn id="49" idx="0"/>
              <a:endCxn id="49" idx="2"/>
            </p:cNvCxnSpPr>
            <p:nvPr/>
          </p:nvCxnSpPr>
          <p:spPr>
            <a:xfrm>
              <a:off x="6737684" y="2939509"/>
              <a:ext cx="0" cy="368025"/>
            </a:xfrm>
            <a:prstGeom prst="line">
              <a:avLst/>
            </a:prstGeom>
            <a:noFill/>
            <a:ln w="15875" cap="flat" cmpd="sng" algn="ctr">
              <a:solidFill>
                <a:sysClr val="windowText" lastClr="000000"/>
              </a:solidFill>
              <a:prstDash val="solid"/>
              <a:tailEnd type="none"/>
            </a:ln>
            <a:effectLst/>
          </p:spPr>
        </p:cxn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B125554A-C126-4B55-8C94-3463E915F745}"/>
              </a:ext>
            </a:extLst>
          </p:cNvPr>
          <p:cNvSpPr/>
          <p:nvPr/>
        </p:nvSpPr>
        <p:spPr>
          <a:xfrm>
            <a:off x="312533" y="1559256"/>
            <a:ext cx="548640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Attack signatures are contained in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packet payloads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EF34892-A0FF-45E1-B574-83B90B786889}"/>
              </a:ext>
            </a:extLst>
          </p:cNvPr>
          <p:cNvGrpSpPr/>
          <p:nvPr/>
        </p:nvGrpSpPr>
        <p:grpSpPr>
          <a:xfrm>
            <a:off x="1493633" y="2245056"/>
            <a:ext cx="3124200" cy="375896"/>
            <a:chOff x="1616596" y="2458040"/>
            <a:chExt cx="3124200" cy="37589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1025812-C5E6-44AE-B6F3-3ECAFDE8F487}"/>
                </a:ext>
              </a:extLst>
            </p:cNvPr>
            <p:cNvGrpSpPr/>
            <p:nvPr/>
          </p:nvGrpSpPr>
          <p:grpSpPr>
            <a:xfrm>
              <a:off x="1616596" y="2458040"/>
              <a:ext cx="3124200" cy="375896"/>
              <a:chOff x="4869801" y="2904703"/>
              <a:chExt cx="3735766" cy="449478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96676BD-2D3B-4D8A-AAFF-62BC0D8EF046}"/>
                  </a:ext>
                </a:extLst>
              </p:cNvPr>
              <p:cNvSpPr txBox="1"/>
              <p:nvPr/>
            </p:nvSpPr>
            <p:spPr bwMode="auto">
              <a:xfrm>
                <a:off x="5322658" y="2904703"/>
                <a:ext cx="1259504" cy="441629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ts val="0"/>
                  </a:spcAft>
                  <a:buClr>
                    <a:srgbClr val="4F81BD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HEADER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CA22641-37DD-4D20-84ED-0A63F30CA958}"/>
                  </a:ext>
                </a:extLst>
              </p:cNvPr>
              <p:cNvSpPr txBox="1"/>
              <p:nvPr/>
            </p:nvSpPr>
            <p:spPr bwMode="auto">
              <a:xfrm>
                <a:off x="6829544" y="2912552"/>
                <a:ext cx="1744608" cy="441629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square" rtlCol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40000"/>
                  </a:spcBef>
                  <a:spcAft>
                    <a:spcPts val="0"/>
                  </a:spcAft>
                  <a:buClr>
                    <a:srgbClr val="4F81BD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        </a:t>
                </a: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PAYLOAD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E1F6E3F-425C-407D-B546-4FB0542B22DA}"/>
                  </a:ext>
                </a:extLst>
              </p:cNvPr>
              <p:cNvSpPr/>
              <p:nvPr/>
            </p:nvSpPr>
            <p:spPr>
              <a:xfrm>
                <a:off x="4869801" y="2939504"/>
                <a:ext cx="3735766" cy="368024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endParaRP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603165A5-43AF-4489-BA2A-FEB87412107B}"/>
                  </a:ext>
                </a:extLst>
              </p:cNvPr>
              <p:cNvCxnSpPr>
                <a:stCxn id="57" idx="0"/>
                <a:endCxn id="57" idx="2"/>
              </p:cNvCxnSpPr>
              <p:nvPr/>
            </p:nvCxnSpPr>
            <p:spPr>
              <a:xfrm>
                <a:off x="6737684" y="2939509"/>
                <a:ext cx="0" cy="368025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tailEnd type="none"/>
              </a:ln>
              <a:effectLst/>
            </p:spPr>
          </p:cxnSp>
        </p:grpSp>
        <p:pic>
          <p:nvPicPr>
            <p:cNvPr id="54" name="Picture 2" descr="D:\formatting tools\Web2.0 PNG Icons\More Icons\worms.png">
              <a:extLst>
                <a:ext uri="{FF2B5EF4-FFF2-40B4-BE49-F238E27FC236}">
                  <a16:creationId xmlns:a16="http://schemas.microsoft.com/office/drawing/2014/main" id="{CB13505D-8341-4718-AEE3-D15114E5F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4639" y="2535591"/>
              <a:ext cx="103751" cy="217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29603B52-6C11-4395-B656-C8EB536DF22A}"/>
              </a:ext>
            </a:extLst>
          </p:cNvPr>
          <p:cNvSpPr/>
          <p:nvPr/>
        </p:nvSpPr>
        <p:spPr>
          <a:xfrm>
            <a:off x="312533" y="2854656"/>
            <a:ext cx="54864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Check for specific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strings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occurring in the suspicious payload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B8FA90A-1E0E-49FB-A257-9F1B08FABA7F}"/>
              </a:ext>
            </a:extLst>
          </p:cNvPr>
          <p:cNvGrpSpPr/>
          <p:nvPr/>
        </p:nvGrpSpPr>
        <p:grpSpPr>
          <a:xfrm>
            <a:off x="6482493" y="6087551"/>
            <a:ext cx="5337438" cy="321116"/>
            <a:chOff x="6536816" y="5831528"/>
            <a:chExt cx="4069080" cy="321116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E28220F-61FF-4708-B59E-54E3248096C0}"/>
                </a:ext>
              </a:extLst>
            </p:cNvPr>
            <p:cNvGrpSpPr/>
            <p:nvPr/>
          </p:nvGrpSpPr>
          <p:grpSpPr>
            <a:xfrm>
              <a:off x="6581889" y="5838300"/>
              <a:ext cx="3977118" cy="314344"/>
              <a:chOff x="6581889" y="5838300"/>
              <a:chExt cx="3977118" cy="314344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AD8DDB73-3CF1-4707-B305-E5EC26EF6D92}"/>
                  </a:ext>
                </a:extLst>
              </p:cNvPr>
              <p:cNvGrpSpPr/>
              <p:nvPr/>
            </p:nvGrpSpPr>
            <p:grpSpPr>
              <a:xfrm>
                <a:off x="6581889" y="5838302"/>
                <a:ext cx="1919718" cy="314342"/>
                <a:chOff x="4869801" y="2941508"/>
                <a:chExt cx="3735766" cy="375873"/>
              </a:xfrm>
            </p:grpSpPr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1D161BC1-95C5-482A-A6A2-6E37B14EFE8A}"/>
                    </a:ext>
                  </a:extLst>
                </p:cNvPr>
                <p:cNvSpPr txBox="1"/>
                <p:nvPr/>
              </p:nvSpPr>
              <p:spPr bwMode="auto">
                <a:xfrm>
                  <a:off x="5322660" y="2941508"/>
                  <a:ext cx="1259504" cy="368023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40000"/>
                    </a:spcBef>
                    <a:spcAft>
                      <a:spcPts val="0"/>
                    </a:spcAft>
                    <a:buClr>
                      <a:srgbClr val="4F81BD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rPr>
                    <a:t>HEADER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E2A907AF-50F7-4F61-A2C1-6FEAF02DCB02}"/>
                    </a:ext>
                  </a:extLst>
                </p:cNvPr>
                <p:cNvSpPr txBox="1"/>
                <p:nvPr/>
              </p:nvSpPr>
              <p:spPr bwMode="auto">
                <a:xfrm>
                  <a:off x="6829545" y="2949358"/>
                  <a:ext cx="1744608" cy="368023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40000"/>
                    </a:spcBef>
                    <a:spcAft>
                      <a:spcPts val="0"/>
                    </a:spcAft>
                    <a:buClr>
                      <a:srgbClr val="4F81BD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rPr>
                    <a:t>PAYLOAD</a:t>
                  </a: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341C5DDD-3D75-4E36-9888-DDC712B25D8F}"/>
                    </a:ext>
                  </a:extLst>
                </p:cNvPr>
                <p:cNvSpPr/>
                <p:nvPr/>
              </p:nvSpPr>
              <p:spPr>
                <a:xfrm>
                  <a:off x="4869801" y="2967111"/>
                  <a:ext cx="3735766" cy="312819"/>
                </a:xfrm>
                <a:prstGeom prst="rect">
                  <a:avLst/>
                </a:prstGeom>
                <a:ln>
                  <a:solidFill>
                    <a:sysClr val="windowText" lastClr="000000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ABD02DF6-8313-48ED-8F42-3FC75FE7A1BD}"/>
                    </a:ext>
                  </a:extLst>
                </p:cNvPr>
                <p:cNvCxnSpPr>
                  <a:stCxn id="71" idx="0"/>
                  <a:endCxn id="71" idx="2"/>
                </p:cNvCxnSpPr>
                <p:nvPr/>
              </p:nvCxnSpPr>
              <p:spPr>
                <a:xfrm>
                  <a:off x="6737684" y="2967111"/>
                  <a:ext cx="0" cy="312819"/>
                </a:xfrm>
                <a:prstGeom prst="line">
                  <a:avLst/>
                </a:prstGeom>
                <a:noFill/>
                <a:ln w="15875" cap="flat" cmpd="sng" algn="ctr">
                  <a:solidFill>
                    <a:sysClr val="windowText" lastClr="000000"/>
                  </a:solidFill>
                  <a:prstDash val="solid"/>
                  <a:tailEnd type="none"/>
                </a:ln>
                <a:effectLst/>
              </p:spPr>
            </p:cxn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A6FAF197-0C91-47FB-8ADF-8AC302017E7D}"/>
                  </a:ext>
                </a:extLst>
              </p:cNvPr>
              <p:cNvGrpSpPr/>
              <p:nvPr/>
            </p:nvGrpSpPr>
            <p:grpSpPr>
              <a:xfrm>
                <a:off x="8639289" y="5838300"/>
                <a:ext cx="1919718" cy="314339"/>
                <a:chOff x="4869801" y="2941511"/>
                <a:chExt cx="3735766" cy="375870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34604B21-540E-47DE-984C-5B99AEF7D24F}"/>
                    </a:ext>
                  </a:extLst>
                </p:cNvPr>
                <p:cNvSpPr txBox="1"/>
                <p:nvPr/>
              </p:nvSpPr>
              <p:spPr bwMode="auto">
                <a:xfrm>
                  <a:off x="5322660" y="2941511"/>
                  <a:ext cx="1259504" cy="368023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40000"/>
                    </a:spcBef>
                    <a:spcAft>
                      <a:spcPts val="0"/>
                    </a:spcAft>
                    <a:buClr>
                      <a:srgbClr val="4F81BD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rPr>
                    <a:t>HEADER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5FC15EE1-C132-4652-B6F8-D42E96FA1E57}"/>
                    </a:ext>
                  </a:extLst>
                </p:cNvPr>
                <p:cNvSpPr txBox="1"/>
                <p:nvPr/>
              </p:nvSpPr>
              <p:spPr bwMode="auto">
                <a:xfrm>
                  <a:off x="6829545" y="2949358"/>
                  <a:ext cx="1744608" cy="368023"/>
                </a:xfrm>
                <a:prstGeom prst="rect">
                  <a:avLst/>
                </a:prstGeom>
                <a:noFill/>
                <a:ln w="19050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40000"/>
                    </a:spcBef>
                    <a:spcAft>
                      <a:spcPts val="0"/>
                    </a:spcAft>
                    <a:buClr>
                      <a:srgbClr val="4F81BD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rPr>
                    <a:t>PAYLOAD</a:t>
                  </a: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2B687B7C-1E37-494A-A1FE-EC19BD383578}"/>
                    </a:ext>
                  </a:extLst>
                </p:cNvPr>
                <p:cNvSpPr/>
                <p:nvPr/>
              </p:nvSpPr>
              <p:spPr>
                <a:xfrm>
                  <a:off x="4869801" y="2967110"/>
                  <a:ext cx="3735766" cy="312819"/>
                </a:xfrm>
                <a:prstGeom prst="rect">
                  <a:avLst/>
                </a:prstGeom>
                <a:ln>
                  <a:solidFill>
                    <a:sysClr val="windowText" lastClr="000000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5FBE70ED-69C1-418E-8EF9-4CD02087D430}"/>
                    </a:ext>
                  </a:extLst>
                </p:cNvPr>
                <p:cNvCxnSpPr>
                  <a:stCxn id="67" idx="0"/>
                  <a:endCxn id="67" idx="2"/>
                </p:cNvCxnSpPr>
                <p:nvPr/>
              </p:nvCxnSpPr>
              <p:spPr>
                <a:xfrm>
                  <a:off x="6737684" y="2967110"/>
                  <a:ext cx="0" cy="312819"/>
                </a:xfrm>
                <a:prstGeom prst="line">
                  <a:avLst/>
                </a:prstGeom>
                <a:noFill/>
                <a:ln w="15875" cap="flat" cmpd="sng" algn="ctr">
                  <a:solidFill>
                    <a:sysClr val="windowText" lastClr="000000"/>
                  </a:solidFill>
                  <a:prstDash val="solid"/>
                  <a:tailEnd type="none"/>
                </a:ln>
                <a:effectLst/>
              </p:spPr>
            </p:cxnSp>
          </p:grp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A1E847C-F9F8-4EC5-9DB3-2DC05E26A50D}"/>
                </a:ext>
              </a:extLst>
            </p:cNvPr>
            <p:cNvSpPr/>
            <p:nvPr/>
          </p:nvSpPr>
          <p:spPr bwMode="auto">
            <a:xfrm>
              <a:off x="6536816" y="5831528"/>
              <a:ext cx="4069080" cy="320040"/>
            </a:xfrm>
            <a:prstGeom prst="rect">
              <a:avLst/>
            </a:prstGeom>
            <a:noFill/>
            <a:ln w="9525">
              <a:solidFill>
                <a:sysClr val="windowText" lastClr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4" name="Picture 73" descr="Logo, icon&#10;&#10;Description automatically generated">
            <a:extLst>
              <a:ext uri="{FF2B5EF4-FFF2-40B4-BE49-F238E27FC236}">
                <a16:creationId xmlns:a16="http://schemas.microsoft.com/office/drawing/2014/main" id="{EE25378C-58D1-4062-BCA4-64990C2383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20" y="3540456"/>
            <a:ext cx="1040227" cy="104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645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539DA2A5-E334-4F12-98D3-2D7BECB476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1" r="5857"/>
          <a:stretch/>
        </p:blipFill>
        <p:spPr>
          <a:xfrm>
            <a:off x="0" y="0"/>
            <a:ext cx="7394575" cy="6477000"/>
          </a:xfrm>
        </p:spPr>
      </p:pic>
      <p:sp>
        <p:nvSpPr>
          <p:cNvPr id="3" name="Полилиния 29">
            <a:extLst>
              <a:ext uri="{FF2B5EF4-FFF2-40B4-BE49-F238E27FC236}">
                <a16:creationId xmlns:a16="http://schemas.microsoft.com/office/drawing/2014/main" id="{2E6AD2A6-EE02-42FD-B364-BF05889438A7}"/>
              </a:ext>
            </a:extLst>
          </p:cNvPr>
          <p:cNvSpPr/>
          <p:nvPr/>
        </p:nvSpPr>
        <p:spPr>
          <a:xfrm>
            <a:off x="0" y="0"/>
            <a:ext cx="7393962" cy="6477000"/>
          </a:xfrm>
          <a:custGeom>
            <a:avLst/>
            <a:gdLst>
              <a:gd name="connsiteX0" fmla="*/ 0 w 11698644"/>
              <a:gd name="connsiteY0" fmla="*/ 0 h 9531080"/>
              <a:gd name="connsiteX1" fmla="*/ 877421 w 11698644"/>
              <a:gd name="connsiteY1" fmla="*/ 0 h 9531080"/>
              <a:gd name="connsiteX2" fmla="*/ 3558968 w 11698644"/>
              <a:gd name="connsiteY2" fmla="*/ 8894576 h 9531080"/>
              <a:gd name="connsiteX3" fmla="*/ 11698644 w 11698644"/>
              <a:gd name="connsiteY3" fmla="*/ 7451229 h 9531080"/>
              <a:gd name="connsiteX4" fmla="*/ 11698644 w 11698644"/>
              <a:gd name="connsiteY4" fmla="*/ 7631648 h 9531080"/>
              <a:gd name="connsiteX5" fmla="*/ 3395068 w 11698644"/>
              <a:gd name="connsiteY5" fmla="*/ 9531080 h 953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98644" h="9531080">
                <a:moveTo>
                  <a:pt x="0" y="0"/>
                </a:moveTo>
                <a:lnTo>
                  <a:pt x="877421" y="0"/>
                </a:lnTo>
                <a:lnTo>
                  <a:pt x="3558968" y="8894576"/>
                </a:lnTo>
                <a:lnTo>
                  <a:pt x="11698644" y="7451229"/>
                </a:lnTo>
                <a:lnTo>
                  <a:pt x="11698644" y="7631648"/>
                </a:lnTo>
                <a:lnTo>
                  <a:pt x="3395068" y="953108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A0AE201-F710-4688-8654-0394980CB750}"/>
              </a:ext>
            </a:extLst>
          </p:cNvPr>
          <p:cNvSpPr txBox="1">
            <a:spLocks/>
          </p:cNvSpPr>
          <p:nvPr/>
        </p:nvSpPr>
        <p:spPr>
          <a:xfrm>
            <a:off x="7573780" y="276008"/>
            <a:ext cx="4419600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Flow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4187C-B834-4A92-9331-705CA00CFFFC}"/>
              </a:ext>
            </a:extLst>
          </p:cNvPr>
          <p:cNvSpPr/>
          <p:nvPr/>
        </p:nvSpPr>
        <p:spPr>
          <a:xfrm>
            <a:off x="5562600" y="1577021"/>
            <a:ext cx="4724400" cy="114929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25D72A-B9EB-485B-A287-6E453FE0F2B5}"/>
              </a:ext>
            </a:extLst>
          </p:cNvPr>
          <p:cNvSpPr/>
          <p:nvPr/>
        </p:nvSpPr>
        <p:spPr>
          <a:xfrm>
            <a:off x="6463042" y="1690001"/>
            <a:ext cx="3733800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the Need and Advantages of Network Traffic Monitoring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68DE7F-4D6D-479A-BFE3-CA57416640FB}"/>
              </a:ext>
            </a:extLst>
          </p:cNvPr>
          <p:cNvSpPr/>
          <p:nvPr/>
        </p:nvSpPr>
        <p:spPr>
          <a:xfrm>
            <a:off x="6332221" y="3338065"/>
            <a:ext cx="4724400" cy="114929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839F78-3E10-40D9-88E2-7C43DC827E86}"/>
              </a:ext>
            </a:extLst>
          </p:cNvPr>
          <p:cNvSpPr/>
          <p:nvPr/>
        </p:nvSpPr>
        <p:spPr>
          <a:xfrm>
            <a:off x="7266914" y="3401576"/>
            <a:ext cx="3733800" cy="1022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Determine Baseline Traffic Signatures for Normal and Suspicious Network Traffic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83E0B4-3C65-43CA-AA8C-19CA10B93458}"/>
              </a:ext>
            </a:extLst>
          </p:cNvPr>
          <p:cNvSpPr/>
          <p:nvPr/>
        </p:nvSpPr>
        <p:spPr>
          <a:xfrm>
            <a:off x="7081547" y="5099109"/>
            <a:ext cx="4724400" cy="1149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7D2305-250A-44A0-8459-FF23CA98ECEA}"/>
              </a:ext>
            </a:extLst>
          </p:cNvPr>
          <p:cNvSpPr/>
          <p:nvPr/>
        </p:nvSpPr>
        <p:spPr>
          <a:xfrm>
            <a:off x="8018804" y="5350589"/>
            <a:ext cx="37338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Perform Network Monitoring for Suspicious Traffic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EE192F9-7092-4B20-90FE-2A0B76D474C6}"/>
              </a:ext>
            </a:extLst>
          </p:cNvPr>
          <p:cNvSpPr/>
          <p:nvPr/>
        </p:nvSpPr>
        <p:spPr>
          <a:xfrm>
            <a:off x="5737858" y="1859279"/>
            <a:ext cx="594363" cy="5847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1FA769-5EF3-481F-807A-008E96378B61}"/>
              </a:ext>
            </a:extLst>
          </p:cNvPr>
          <p:cNvSpPr txBox="1"/>
          <p:nvPr/>
        </p:nvSpPr>
        <p:spPr>
          <a:xfrm>
            <a:off x="5857423" y="1859279"/>
            <a:ext cx="36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9E1D186-6F1C-43DC-A321-ECA58826A7D8}"/>
              </a:ext>
            </a:extLst>
          </p:cNvPr>
          <p:cNvSpPr/>
          <p:nvPr/>
        </p:nvSpPr>
        <p:spPr>
          <a:xfrm>
            <a:off x="6487184" y="3620323"/>
            <a:ext cx="594363" cy="5847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C52E78-2C6E-4FF6-97BC-0BC50254F46A}"/>
              </a:ext>
            </a:extLst>
          </p:cNvPr>
          <p:cNvSpPr txBox="1"/>
          <p:nvPr/>
        </p:nvSpPr>
        <p:spPr>
          <a:xfrm>
            <a:off x="6592057" y="3620323"/>
            <a:ext cx="36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D534164-F983-43A0-9A98-49196D61BEDC}"/>
              </a:ext>
            </a:extLst>
          </p:cNvPr>
          <p:cNvSpPr/>
          <p:nvPr/>
        </p:nvSpPr>
        <p:spPr>
          <a:xfrm>
            <a:off x="7279662" y="5381367"/>
            <a:ext cx="594363" cy="58477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932D9A-5FAF-4D0E-A352-4FCE0E224892}"/>
              </a:ext>
            </a:extLst>
          </p:cNvPr>
          <p:cNvSpPr txBox="1"/>
          <p:nvPr/>
        </p:nvSpPr>
        <p:spPr>
          <a:xfrm>
            <a:off x="7393962" y="5381367"/>
            <a:ext cx="36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953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 Same Side Corner Rectangle 56">
            <a:extLst>
              <a:ext uri="{FF2B5EF4-FFF2-40B4-BE49-F238E27FC236}">
                <a16:creationId xmlns:a16="http://schemas.microsoft.com/office/drawing/2014/main" id="{0A99A7C5-2162-4A6D-9081-8142E6B2AA7B}"/>
              </a:ext>
            </a:extLst>
          </p:cNvPr>
          <p:cNvSpPr/>
          <p:nvPr/>
        </p:nvSpPr>
        <p:spPr>
          <a:xfrm rot="5400000">
            <a:off x="1261245" y="2404246"/>
            <a:ext cx="2887707" cy="5410202"/>
          </a:xfrm>
          <a:prstGeom prst="round2SameRect">
            <a:avLst>
              <a:gd name="adj1" fmla="val 30793"/>
              <a:gd name="adj2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Placeholder 8" descr="A picture containing person&#10;&#10;Description automatically generated">
            <a:extLst>
              <a:ext uri="{FF2B5EF4-FFF2-40B4-BE49-F238E27FC236}">
                <a16:creationId xmlns:a16="http://schemas.microsoft.com/office/drawing/2014/main" id="{248CE81D-D09B-4527-AABD-25E7D0779F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04" b="32140"/>
          <a:stretch/>
        </p:blipFill>
        <p:spPr>
          <a:xfrm flipH="1">
            <a:off x="0" y="0"/>
            <a:ext cx="12192000" cy="229711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5C9558-F121-40D4-A09E-DA9DD185E6F2}"/>
              </a:ext>
            </a:extLst>
          </p:cNvPr>
          <p:cNvSpPr txBox="1"/>
          <p:nvPr/>
        </p:nvSpPr>
        <p:spPr bwMode="auto">
          <a:xfrm>
            <a:off x="228600" y="2399210"/>
            <a:ext cx="5181600" cy="121571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Wireshark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a widely used network sniffer for network monitoring and analysis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captures and intelligently browses the traffic on a network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43059F-F8DE-4C64-A3C4-A37214F0E442}"/>
              </a:ext>
            </a:extLst>
          </p:cNvPr>
          <p:cNvSpPr/>
          <p:nvPr/>
        </p:nvSpPr>
        <p:spPr>
          <a:xfrm>
            <a:off x="121918" y="3998946"/>
            <a:ext cx="5166360" cy="24468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4163" marR="0" lvl="0" indent="-284163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Menu bar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Hosts the features of Wireshark</a:t>
            </a:r>
          </a:p>
          <a:p>
            <a:pPr marL="284163" marR="0" lvl="0" indent="-284163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Toolbar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Hosts the most frequently used tools and icons</a:t>
            </a:r>
          </a:p>
          <a:p>
            <a:pPr marL="284163" marR="0" lvl="0" indent="-284163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Filter toolbar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Filters the traffic based on filter options</a:t>
            </a:r>
          </a:p>
          <a:p>
            <a:pPr marL="284163" marR="0" lvl="0" indent="-284163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Packet list panel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Displays the captured packets</a:t>
            </a:r>
          </a:p>
          <a:p>
            <a:pPr marL="284163" marR="0" lvl="0" indent="-284163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Packet details panel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Displays detailed information about the captured packets at a granular level</a:t>
            </a:r>
          </a:p>
          <a:p>
            <a:pPr marL="284163" marR="0" lvl="0" indent="-284163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Packet byte panel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Displays the captured packet’s bytes in a hex dump format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1B2AA9-E134-44B3-9FAD-837CE3AE0D80}"/>
              </a:ext>
            </a:extLst>
          </p:cNvPr>
          <p:cNvSpPr/>
          <p:nvPr/>
        </p:nvSpPr>
        <p:spPr>
          <a:xfrm>
            <a:off x="1143260" y="3669268"/>
            <a:ext cx="312367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fontAlgn="base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Components of Wireshark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08794-6071-4E87-A25C-351A95208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70" y="2389790"/>
            <a:ext cx="6256280" cy="3910176"/>
          </a:xfrm>
          <a:prstGeom prst="rect">
            <a:avLst/>
          </a:prstGeom>
          <a:noFill/>
          <a:ln w="57150" cap="sq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096A7852-35F3-4F16-9AAC-0200BEC9C010}"/>
              </a:ext>
            </a:extLst>
          </p:cNvPr>
          <p:cNvSpPr txBox="1">
            <a:spLocks/>
          </p:cNvSpPr>
          <p:nvPr/>
        </p:nvSpPr>
        <p:spPr>
          <a:xfrm>
            <a:off x="188876" y="794613"/>
            <a:ext cx="2971797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Wireshark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D4B33C-B289-49FC-AC81-1047BDE31CE0}"/>
              </a:ext>
            </a:extLst>
          </p:cNvPr>
          <p:cNvSpPr/>
          <p:nvPr/>
        </p:nvSpPr>
        <p:spPr>
          <a:xfrm>
            <a:off x="10412133" y="6343555"/>
            <a:ext cx="1665841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000" i="1" dirty="0"/>
              <a:t>https://www.wireshark.org</a:t>
            </a:r>
          </a:p>
        </p:txBody>
      </p:sp>
    </p:spTree>
    <p:extLst>
      <p:ext uri="{BB962C8B-B14F-4D97-AF65-F5344CB8AC3E}">
        <p14:creationId xmlns:p14="http://schemas.microsoft.com/office/powerpoint/2010/main" val="2121608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56C59E-388F-4597-AD3A-1ACF1A4A1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631" y="1141672"/>
            <a:ext cx="5372969" cy="5157719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39A36B-9BBE-44BF-A573-3E470C6E2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140120"/>
            <a:ext cx="6286500" cy="5191875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961B019-5075-4D46-9E1F-EAFA0C72F2BE}"/>
              </a:ext>
            </a:extLst>
          </p:cNvPr>
          <p:cNvGrpSpPr/>
          <p:nvPr/>
        </p:nvGrpSpPr>
        <p:grpSpPr>
          <a:xfrm>
            <a:off x="5240556" y="5638800"/>
            <a:ext cx="2398212" cy="774809"/>
            <a:chOff x="5098510" y="5711694"/>
            <a:chExt cx="1981994" cy="640338"/>
          </a:xfrm>
        </p:grpSpPr>
        <p:sp>
          <p:nvSpPr>
            <p:cNvPr id="5" name="AutoShape 41">
              <a:extLst>
                <a:ext uri="{FF2B5EF4-FFF2-40B4-BE49-F238E27FC236}">
                  <a16:creationId xmlns:a16="http://schemas.microsoft.com/office/drawing/2014/main" id="{26D29DDF-BBA5-427D-9BFA-158D598101F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098510" y="5711694"/>
              <a:ext cx="1981994" cy="640338"/>
            </a:xfrm>
            <a:prstGeom prst="roundRect">
              <a:avLst>
                <a:gd name="adj" fmla="val 10347"/>
              </a:avLst>
            </a:prstGeom>
            <a:solidFill>
              <a:srgbClr val="FFFFFF"/>
            </a:solidFill>
            <a:ln w="19050">
              <a:solidFill>
                <a:srgbClr val="008080"/>
              </a:solidFill>
              <a:round/>
              <a:headEnd/>
              <a:tailEnd/>
            </a:ln>
            <a:effectLst>
              <a:outerShdw dist="99190" dir="3011666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굴림" charset="-127"/>
                  <a:ea typeface="굴림" charset="-127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/>
                <a:ea typeface="굴림" charset="-127"/>
                <a:cs typeface="+mn-cs"/>
              </a:endParaRPr>
            </a:p>
          </p:txBody>
        </p:sp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06D98BD8-D8B1-474C-ACE9-F32F78056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5020" y="5764785"/>
              <a:ext cx="1948975" cy="534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</a:rPr>
                <a:t>Password revealed in a TCP Stream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F2BCA69-E619-404A-9FBC-70217A557A2E}"/>
              </a:ext>
            </a:extLst>
          </p:cNvPr>
          <p:cNvSpPr txBox="1">
            <a:spLocks/>
          </p:cNvSpPr>
          <p:nvPr/>
        </p:nvSpPr>
        <p:spPr>
          <a:xfrm>
            <a:off x="1777558" y="148762"/>
            <a:ext cx="8636885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Follow TCP Stream in Wireshark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6515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367AD50C-F2C4-48DE-9EC2-DCC6546ED0DA}"/>
              </a:ext>
            </a:extLst>
          </p:cNvPr>
          <p:cNvSpPr/>
          <p:nvPr/>
        </p:nvSpPr>
        <p:spPr>
          <a:xfrm>
            <a:off x="0" y="824994"/>
            <a:ext cx="12192000" cy="683132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E0426CF-4340-4BEF-8924-5CE2BDDA0187}"/>
              </a:ext>
            </a:extLst>
          </p:cNvPr>
          <p:cNvCxnSpPr>
            <a:cxnSpLocks/>
            <a:stCxn id="7" idx="4"/>
            <a:endCxn id="10" idx="0"/>
          </p:cNvCxnSpPr>
          <p:nvPr/>
        </p:nvCxnSpPr>
        <p:spPr>
          <a:xfrm>
            <a:off x="1584116" y="2199711"/>
            <a:ext cx="0" cy="562053"/>
          </a:xfrm>
          <a:prstGeom prst="line">
            <a:avLst/>
          </a:prstGeom>
          <a:noFill/>
          <a:ln w="9525" cap="flat" cmpd="sng" algn="ctr">
            <a:solidFill>
              <a:srgbClr val="1F497D"/>
            </a:solidFill>
            <a:prstDash val="solid"/>
          </a:ln>
          <a:effectLst/>
        </p:spPr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7F3D560-7BD8-4809-BE6F-8E9F5AD1FF71}"/>
              </a:ext>
            </a:extLst>
          </p:cNvPr>
          <p:cNvCxnSpPr>
            <a:cxnSpLocks/>
            <a:stCxn id="10" idx="4"/>
            <a:endCxn id="13" idx="0"/>
          </p:cNvCxnSpPr>
          <p:nvPr/>
        </p:nvCxnSpPr>
        <p:spPr>
          <a:xfrm>
            <a:off x="1584116" y="3323625"/>
            <a:ext cx="0" cy="421745"/>
          </a:xfrm>
          <a:prstGeom prst="line">
            <a:avLst/>
          </a:prstGeom>
          <a:noFill/>
          <a:ln w="9525" cap="flat" cmpd="sng" algn="ctr">
            <a:solidFill>
              <a:srgbClr val="1F497D"/>
            </a:solidFill>
            <a:prstDash val="solid"/>
          </a:ln>
          <a:effectLst/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295500-4B11-48BC-971B-FCDCF1BE4FCB}"/>
              </a:ext>
            </a:extLst>
          </p:cNvPr>
          <p:cNvCxnSpPr>
            <a:cxnSpLocks/>
          </p:cNvCxnSpPr>
          <p:nvPr/>
        </p:nvCxnSpPr>
        <p:spPr>
          <a:xfrm>
            <a:off x="1584116" y="4252529"/>
            <a:ext cx="0" cy="428739"/>
          </a:xfrm>
          <a:prstGeom prst="line">
            <a:avLst/>
          </a:prstGeom>
          <a:noFill/>
          <a:ln w="9525" cap="flat" cmpd="sng" algn="ctr">
            <a:solidFill>
              <a:srgbClr val="1F497D"/>
            </a:solidFill>
            <a:prstDash val="soli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2A759ED-9A51-44C9-B566-F3FF11AB2222}"/>
              </a:ext>
            </a:extLst>
          </p:cNvPr>
          <p:cNvCxnSpPr>
            <a:cxnSpLocks/>
          </p:cNvCxnSpPr>
          <p:nvPr/>
        </p:nvCxnSpPr>
        <p:spPr>
          <a:xfrm>
            <a:off x="1584115" y="4895187"/>
            <a:ext cx="1" cy="1039399"/>
          </a:xfrm>
          <a:prstGeom prst="line">
            <a:avLst/>
          </a:prstGeom>
          <a:noFill/>
          <a:ln w="9525" cap="flat" cmpd="sng" algn="ctr">
            <a:solidFill>
              <a:srgbClr val="1F497D"/>
            </a:solidFill>
            <a:prstDash val="solid"/>
          </a:ln>
          <a:effectLst/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D4861BE7-FB83-442F-AD8C-DD438EBE2114}"/>
              </a:ext>
            </a:extLst>
          </p:cNvPr>
          <p:cNvGrpSpPr/>
          <p:nvPr/>
        </p:nvGrpSpPr>
        <p:grpSpPr>
          <a:xfrm>
            <a:off x="1303185" y="1637850"/>
            <a:ext cx="561861" cy="561861"/>
            <a:chOff x="7100185" y="2044623"/>
            <a:chExt cx="363329" cy="36332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B53F267-6ABC-46DF-ACFD-384D8F11C33E}"/>
                </a:ext>
              </a:extLst>
            </p:cNvPr>
            <p:cNvSpPr/>
            <p:nvPr/>
          </p:nvSpPr>
          <p:spPr>
            <a:xfrm>
              <a:off x="7100185" y="2044623"/>
              <a:ext cx="363329" cy="363329"/>
            </a:xfrm>
            <a:prstGeom prst="ellipse">
              <a:avLst/>
            </a:prstGeom>
            <a:solidFill>
              <a:srgbClr val="4F81BD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30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6B68F1-138D-4B00-802E-9AA06F7DB8AA}"/>
                </a:ext>
              </a:extLst>
            </p:cNvPr>
            <p:cNvSpPr txBox="1"/>
            <p:nvPr/>
          </p:nvSpPr>
          <p:spPr>
            <a:xfrm>
              <a:off x="7153727" y="2047165"/>
              <a:ext cx="256244" cy="3582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600"/>
                </a:spcBef>
                <a:defRPr/>
              </a:pPr>
              <a:r>
                <a:rPr lang="en-US" sz="30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10867FC-D6D3-4AEB-B7BF-CC4CDAE09032}"/>
              </a:ext>
            </a:extLst>
          </p:cNvPr>
          <p:cNvGrpSpPr/>
          <p:nvPr/>
        </p:nvGrpSpPr>
        <p:grpSpPr>
          <a:xfrm>
            <a:off x="1303185" y="2761764"/>
            <a:ext cx="561861" cy="562517"/>
            <a:chOff x="7100185" y="2795653"/>
            <a:chExt cx="363329" cy="36375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30F56C4-C305-4AF8-9665-F99F394FE366}"/>
                </a:ext>
              </a:extLst>
            </p:cNvPr>
            <p:cNvSpPr/>
            <p:nvPr/>
          </p:nvSpPr>
          <p:spPr>
            <a:xfrm>
              <a:off x="7100185" y="2795653"/>
              <a:ext cx="363329" cy="363329"/>
            </a:xfrm>
            <a:prstGeom prst="ellipse">
              <a:avLst/>
            </a:prstGeom>
            <a:solidFill>
              <a:srgbClr val="C0504D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30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BBA1EC-107D-49F6-AD61-379B5ED8A588}"/>
                </a:ext>
              </a:extLst>
            </p:cNvPr>
            <p:cNvSpPr txBox="1"/>
            <p:nvPr/>
          </p:nvSpPr>
          <p:spPr>
            <a:xfrm>
              <a:off x="7153727" y="2801162"/>
              <a:ext cx="256244" cy="3582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600"/>
                </a:spcBef>
                <a:defRPr/>
              </a:pPr>
              <a:r>
                <a:rPr lang="en-US" sz="30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BDA2901-B2E7-4689-A2F3-7431963E2599}"/>
              </a:ext>
            </a:extLst>
          </p:cNvPr>
          <p:cNvGrpSpPr/>
          <p:nvPr/>
        </p:nvGrpSpPr>
        <p:grpSpPr>
          <a:xfrm>
            <a:off x="1303185" y="3745370"/>
            <a:ext cx="561861" cy="561861"/>
            <a:chOff x="7100185" y="3546683"/>
            <a:chExt cx="363329" cy="36332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E7783B4-ABFB-4423-8782-86955597241F}"/>
                </a:ext>
              </a:extLst>
            </p:cNvPr>
            <p:cNvSpPr/>
            <p:nvPr/>
          </p:nvSpPr>
          <p:spPr>
            <a:xfrm>
              <a:off x="7100185" y="3546683"/>
              <a:ext cx="363329" cy="363329"/>
            </a:xfrm>
            <a:prstGeom prst="ellipse">
              <a:avLst/>
            </a:prstGeom>
            <a:solidFill>
              <a:srgbClr val="9BBB59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30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2A5422-4433-4F64-940E-10C07ED1AC71}"/>
                </a:ext>
              </a:extLst>
            </p:cNvPr>
            <p:cNvSpPr txBox="1"/>
            <p:nvPr/>
          </p:nvSpPr>
          <p:spPr>
            <a:xfrm>
              <a:off x="7153727" y="3549224"/>
              <a:ext cx="256244" cy="3582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600"/>
                </a:spcBef>
                <a:defRPr/>
              </a:pPr>
              <a:r>
                <a:rPr lang="en-US" sz="30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3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EC231C2-2BA0-43BD-9EF3-2B5D36716C76}"/>
              </a:ext>
            </a:extLst>
          </p:cNvPr>
          <p:cNvGrpSpPr/>
          <p:nvPr/>
        </p:nvGrpSpPr>
        <p:grpSpPr>
          <a:xfrm>
            <a:off x="1303185" y="4680054"/>
            <a:ext cx="561861" cy="561861"/>
            <a:chOff x="7100185" y="4297713"/>
            <a:chExt cx="363329" cy="363329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1FBBE3B-DBB9-425B-94DA-4743E241A1F3}"/>
                </a:ext>
              </a:extLst>
            </p:cNvPr>
            <p:cNvSpPr/>
            <p:nvPr/>
          </p:nvSpPr>
          <p:spPr>
            <a:xfrm>
              <a:off x="7100185" y="4297713"/>
              <a:ext cx="363329" cy="363329"/>
            </a:xfrm>
            <a:prstGeom prst="ellipse">
              <a:avLst/>
            </a:prstGeom>
            <a:solidFill>
              <a:srgbClr val="8064A2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30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3555F16-BB22-4776-96B2-A5BE2A960FAE}"/>
                </a:ext>
              </a:extLst>
            </p:cNvPr>
            <p:cNvSpPr txBox="1"/>
            <p:nvPr/>
          </p:nvSpPr>
          <p:spPr>
            <a:xfrm>
              <a:off x="7153727" y="4302379"/>
              <a:ext cx="256244" cy="3582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600"/>
                </a:spcBef>
                <a:defRPr/>
              </a:pPr>
              <a:r>
                <a:rPr lang="en-US" sz="30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4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4A181A1-7EF4-4908-9997-162AC9D1FD76}"/>
              </a:ext>
            </a:extLst>
          </p:cNvPr>
          <p:cNvGrpSpPr/>
          <p:nvPr/>
        </p:nvGrpSpPr>
        <p:grpSpPr>
          <a:xfrm>
            <a:off x="1303185" y="5698928"/>
            <a:ext cx="561861" cy="563344"/>
            <a:chOff x="7100185" y="5047784"/>
            <a:chExt cx="363329" cy="36428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C1316B8-78AC-4121-B044-A060599C3CEF}"/>
                </a:ext>
              </a:extLst>
            </p:cNvPr>
            <p:cNvSpPr/>
            <p:nvPr/>
          </p:nvSpPr>
          <p:spPr>
            <a:xfrm>
              <a:off x="7100185" y="5048743"/>
              <a:ext cx="363329" cy="363329"/>
            </a:xfrm>
            <a:prstGeom prst="ellipse">
              <a:avLst/>
            </a:prstGeom>
            <a:solidFill>
              <a:srgbClr val="4BACC6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3000" b="1" kern="0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976C33-414B-4D9F-8B53-B1BC847FC365}"/>
                </a:ext>
              </a:extLst>
            </p:cNvPr>
            <p:cNvSpPr txBox="1"/>
            <p:nvPr/>
          </p:nvSpPr>
          <p:spPr>
            <a:xfrm>
              <a:off x="7153727" y="5047784"/>
              <a:ext cx="256244" cy="35824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spcBef>
                  <a:spcPts val="600"/>
                </a:spcBef>
                <a:defRPr/>
              </a:pPr>
              <a:r>
                <a:rPr lang="en-US" sz="3000" b="1" kern="0" dirty="0">
                  <a:solidFill>
                    <a:prstClr val="white"/>
                  </a:solidFill>
                  <a:latin typeface="Rockwell" panose="02060603020205020403" pitchFamily="18" charset="0"/>
                </a:rPr>
                <a:t>5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C5F312C-59AC-4207-A19F-0BA8B65C1CA2}"/>
              </a:ext>
            </a:extLst>
          </p:cNvPr>
          <p:cNvSpPr txBox="1"/>
          <p:nvPr/>
        </p:nvSpPr>
        <p:spPr>
          <a:xfrm>
            <a:off x="2591446" y="76200"/>
            <a:ext cx="700910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</a:rPr>
              <a:t>Display Filters in Wireshark </a:t>
            </a:r>
            <a:endParaRPr kumimoji="0" lang="en-IN" sz="2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1945CE-1CB2-49F1-8BE1-15288E251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8258" y="966505"/>
            <a:ext cx="96682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indent="-344488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</a:rPr>
              <a:t>Display filters are used to </a:t>
            </a:r>
            <a:r>
              <a:rPr lang="en-US" sz="2000" b="1" dirty="0">
                <a:solidFill>
                  <a:srgbClr val="FF0000"/>
                </a:solidFill>
                <a:latin typeface="Calibri" pitchFamily="34" charset="0"/>
              </a:rPr>
              <a:t>change the view of packets</a:t>
            </a:r>
            <a:r>
              <a:rPr lang="en-US" sz="2000" dirty="0">
                <a:solidFill>
                  <a:srgbClr val="000000"/>
                </a:solidFill>
                <a:latin typeface="Calibri" pitchFamily="34" charset="0"/>
              </a:rPr>
              <a:t> in the captured files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DA4144-2AB0-4B75-A878-6271BAF7F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595614"/>
            <a:ext cx="26394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Display Filtering by Protocol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75594A-8B8A-4AEF-9A50-43AA288CA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154" y="5426602"/>
            <a:ext cx="695944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ip.dst == 10.0.1.50 &amp;&amp; frame.pkt_len &gt; 400 </a:t>
            </a:r>
          </a:p>
          <a:p>
            <a:pPr marL="225425" indent="-22542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ip.addr == 10.0.1.12 &amp;&amp; icmp &amp;&amp; frame.number &gt; 15 &amp;&amp; frame.number &lt; 30 </a:t>
            </a:r>
          </a:p>
          <a:p>
            <a:pPr marL="225425" indent="-22542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ip.src==205.153.63.30 or ip.dst==205.153.63.30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0CBEDD3-2091-4898-B789-277A81937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719857"/>
            <a:ext cx="26394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Monitoring the Specific Ports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CC78DD2-EECA-40CF-A082-40A1B5C7F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703134"/>
            <a:ext cx="26394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Filtering by Multiple IP Addresses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C0DEB6-8E90-456A-83E3-5B7C86204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637819"/>
            <a:ext cx="26394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  <a:cs typeface="Arial" charset="0"/>
              </a:rPr>
              <a:t>Filtering by IP Address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D20F24D-D892-430D-ADE2-30B9F8C7B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5795934"/>
            <a:ext cx="26394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Other Filters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B5641C-D793-4AC2-8717-83358C8A8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153" y="4807095"/>
            <a:ext cx="22252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spcBef>
                <a:spcPts val="600"/>
              </a:spcBef>
            </a:pPr>
            <a:r>
              <a:rPr lang="en-US" sz="14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ip.addr == 10.0.0.4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23E6ADA-B3A9-4D78-A285-A47FE277E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153" y="3764689"/>
            <a:ext cx="2752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4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ip.addr == 10.0.0.4 or ip.addr == 10.0.0.5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1799A7-5F3F-4A61-BDC8-326AD3C9B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153" y="2635217"/>
            <a:ext cx="5584077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tcp.port==23</a:t>
            </a:r>
          </a:p>
          <a:p>
            <a:pPr marL="225425" indent="-225425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4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ip.addr==192.168.1.100 machine ip.addr==192.168.1.100 &amp;&amp; tcp.port=23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7D3C519-4A96-48DE-9086-96BCEFFE8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152" y="1734114"/>
            <a:ext cx="69594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Example: Type the protocol in the filter box; arp, http, tcp, udp, dns, or ip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D6D3331-9601-45D0-BC5F-96FBF524F930}"/>
              </a:ext>
            </a:extLst>
          </p:cNvPr>
          <p:cNvCxnSpPr>
            <a:cxnSpLocks/>
          </p:cNvCxnSpPr>
          <p:nvPr/>
        </p:nvCxnSpPr>
        <p:spPr>
          <a:xfrm rot="5400000">
            <a:off x="6994992" y="-2437740"/>
            <a:ext cx="0" cy="9723867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ysDash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6C95069-324D-4F97-9FEF-C64C895E44A4}"/>
              </a:ext>
            </a:extLst>
          </p:cNvPr>
          <p:cNvCxnSpPr>
            <a:cxnSpLocks/>
          </p:cNvCxnSpPr>
          <p:nvPr/>
        </p:nvCxnSpPr>
        <p:spPr>
          <a:xfrm rot="5400000">
            <a:off x="6994992" y="-1277950"/>
            <a:ext cx="0" cy="9723867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ysDash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2C65108-F4F5-42E8-87D2-A638C5493863}"/>
              </a:ext>
            </a:extLst>
          </p:cNvPr>
          <p:cNvCxnSpPr>
            <a:cxnSpLocks/>
          </p:cNvCxnSpPr>
          <p:nvPr/>
        </p:nvCxnSpPr>
        <p:spPr>
          <a:xfrm rot="5400000">
            <a:off x="6994992" y="-286058"/>
            <a:ext cx="0" cy="9723867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ysDash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69937E6-3C51-4E58-9BDB-AEA93FC5EFE8}"/>
              </a:ext>
            </a:extLst>
          </p:cNvPr>
          <p:cNvCxnSpPr>
            <a:cxnSpLocks/>
          </p:cNvCxnSpPr>
          <p:nvPr/>
        </p:nvCxnSpPr>
        <p:spPr>
          <a:xfrm rot="5400000">
            <a:off x="6994992" y="473357"/>
            <a:ext cx="0" cy="9723867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ysDash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37" name="Right Arrow 365">
            <a:extLst>
              <a:ext uri="{FF2B5EF4-FFF2-40B4-BE49-F238E27FC236}">
                <a16:creationId xmlns:a16="http://schemas.microsoft.com/office/drawing/2014/main" id="{41F24AC5-6CCA-4CE0-804B-EA06252876D3}"/>
              </a:ext>
            </a:extLst>
          </p:cNvPr>
          <p:cNvSpPr/>
          <p:nvPr/>
        </p:nvSpPr>
        <p:spPr>
          <a:xfrm>
            <a:off x="4649375" y="1772930"/>
            <a:ext cx="354231" cy="343828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8" name="Right Arrow 365">
            <a:extLst>
              <a:ext uri="{FF2B5EF4-FFF2-40B4-BE49-F238E27FC236}">
                <a16:creationId xmlns:a16="http://schemas.microsoft.com/office/drawing/2014/main" id="{425E0DE0-EF49-4310-B175-43156FBB48A1}"/>
              </a:ext>
            </a:extLst>
          </p:cNvPr>
          <p:cNvSpPr/>
          <p:nvPr/>
        </p:nvSpPr>
        <p:spPr>
          <a:xfrm>
            <a:off x="4649375" y="5823515"/>
            <a:ext cx="354231" cy="343828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39" name="Right Arrow 365">
            <a:extLst>
              <a:ext uri="{FF2B5EF4-FFF2-40B4-BE49-F238E27FC236}">
                <a16:creationId xmlns:a16="http://schemas.microsoft.com/office/drawing/2014/main" id="{91163D92-DF16-477D-B99D-62550A9A36C2}"/>
              </a:ext>
            </a:extLst>
          </p:cNvPr>
          <p:cNvSpPr/>
          <p:nvPr/>
        </p:nvSpPr>
        <p:spPr>
          <a:xfrm>
            <a:off x="4649375" y="2875516"/>
            <a:ext cx="354231" cy="343828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0" name="Right Arrow 365">
            <a:extLst>
              <a:ext uri="{FF2B5EF4-FFF2-40B4-BE49-F238E27FC236}">
                <a16:creationId xmlns:a16="http://schemas.microsoft.com/office/drawing/2014/main" id="{67E9BF51-0DC8-4B7D-B135-F91D9F21544D}"/>
              </a:ext>
            </a:extLst>
          </p:cNvPr>
          <p:cNvSpPr/>
          <p:nvPr/>
        </p:nvSpPr>
        <p:spPr>
          <a:xfrm>
            <a:off x="4649375" y="3858182"/>
            <a:ext cx="354231" cy="343828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1" name="Right Arrow 365">
            <a:extLst>
              <a:ext uri="{FF2B5EF4-FFF2-40B4-BE49-F238E27FC236}">
                <a16:creationId xmlns:a16="http://schemas.microsoft.com/office/drawing/2014/main" id="{9558E6A5-D5FB-4F1D-9AA0-AD927F970D8F}"/>
              </a:ext>
            </a:extLst>
          </p:cNvPr>
          <p:cNvSpPr/>
          <p:nvPr/>
        </p:nvSpPr>
        <p:spPr>
          <a:xfrm>
            <a:off x="4649375" y="4810868"/>
            <a:ext cx="354231" cy="343828"/>
          </a:xfrm>
          <a:prstGeom prst="rightArrow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871C2F3-2749-4D8B-AFCA-A0B0BCA444B7}"/>
              </a:ext>
            </a:extLst>
          </p:cNvPr>
          <p:cNvSpPr/>
          <p:nvPr/>
        </p:nvSpPr>
        <p:spPr>
          <a:xfrm rot="16200000">
            <a:off x="-2927504" y="2920970"/>
            <a:ext cx="6564581" cy="722637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22" tIns="45711" rIns="91422" bIns="4571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224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9">
            <a:extLst>
              <a:ext uri="{FF2B5EF4-FFF2-40B4-BE49-F238E27FC236}">
                <a16:creationId xmlns:a16="http://schemas.microsoft.com/office/drawing/2014/main" id="{E3688E06-9758-48E6-8E69-4087CAB3730E}"/>
              </a:ext>
            </a:extLst>
          </p:cNvPr>
          <p:cNvSpPr txBox="1"/>
          <p:nvPr/>
        </p:nvSpPr>
        <p:spPr>
          <a:xfrm>
            <a:off x="2610145" y="151150"/>
            <a:ext cx="69717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Additional Wireshark Filters</a:t>
            </a:r>
          </a:p>
        </p:txBody>
      </p:sp>
      <p:sp>
        <p:nvSpPr>
          <p:cNvPr id="66" name="Rectangle 7">
            <a:extLst>
              <a:ext uri="{FF2B5EF4-FFF2-40B4-BE49-F238E27FC236}">
                <a16:creationId xmlns:a16="http://schemas.microsoft.com/office/drawing/2014/main" id="{92E3027D-54C3-46B9-886C-8A77E1BCE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05" y="929390"/>
            <a:ext cx="5050761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7" name="Rectangle 7">
            <a:extLst>
              <a:ext uri="{FF2B5EF4-FFF2-40B4-BE49-F238E27FC236}">
                <a16:creationId xmlns:a16="http://schemas.microsoft.com/office/drawing/2014/main" id="{FC5503FA-92C1-443C-BCBE-5966A610C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907" y="929390"/>
            <a:ext cx="5047488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8" name="Rectangle 28">
            <a:extLst>
              <a:ext uri="{FF2B5EF4-FFF2-40B4-BE49-F238E27FC236}">
                <a16:creationId xmlns:a16="http://schemas.microsoft.com/office/drawing/2014/main" id="{F1F80EEE-4A31-4CE0-8E7A-F36C969D5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8961" y="1138473"/>
            <a:ext cx="2262158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tcp.flags.reset==1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Displays all TCP resets</a:t>
            </a:r>
          </a:p>
        </p:txBody>
      </p:sp>
      <p:sp>
        <p:nvSpPr>
          <p:cNvPr id="69" name="Rectangle 1">
            <a:extLst>
              <a:ext uri="{FF2B5EF4-FFF2-40B4-BE49-F238E27FC236}">
                <a16:creationId xmlns:a16="http://schemas.microsoft.com/office/drawing/2014/main" id="{E5753027-82AB-42A4-9C38-4924D864A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2128" y="1030751"/>
            <a:ext cx="431002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!(arp or icmp or dns)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Masks out arp, icmp, dns, or other protocols and allows you to view traffic of your interest</a:t>
            </a:r>
          </a:p>
        </p:txBody>
      </p:sp>
      <p:sp>
        <p:nvSpPr>
          <p:cNvPr id="70" name="Rectangle 8">
            <a:extLst>
              <a:ext uri="{FF2B5EF4-FFF2-40B4-BE49-F238E27FC236}">
                <a16:creationId xmlns:a16="http://schemas.microsoft.com/office/drawing/2014/main" id="{34D3A9BD-C90F-446D-8783-620A3D5DB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05" y="2039747"/>
            <a:ext cx="5050761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1" name="Rectangle 8">
            <a:extLst>
              <a:ext uri="{FF2B5EF4-FFF2-40B4-BE49-F238E27FC236}">
                <a16:creationId xmlns:a16="http://schemas.microsoft.com/office/drawing/2014/main" id="{A1F86601-E22C-48EB-8F9C-03FB1EE96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907" y="2039747"/>
            <a:ext cx="5047488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2" name="Rectangle 26">
            <a:extLst>
              <a:ext uri="{FF2B5EF4-FFF2-40B4-BE49-F238E27FC236}">
                <a16:creationId xmlns:a16="http://schemas.microsoft.com/office/drawing/2014/main" id="{48BADE96-385F-455C-8BBB-7C564826E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8961" y="2125719"/>
            <a:ext cx="4234605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udp contains 33:27:58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Sets a filter for the HEX values of 0x33 0x27 0x58 at any offset</a:t>
            </a:r>
          </a:p>
        </p:txBody>
      </p:sp>
      <p:sp>
        <p:nvSpPr>
          <p:cNvPr id="73" name="Rectangle 26">
            <a:extLst>
              <a:ext uri="{FF2B5EF4-FFF2-40B4-BE49-F238E27FC236}">
                <a16:creationId xmlns:a16="http://schemas.microsoft.com/office/drawing/2014/main" id="{82D086E1-6B48-42A6-BD0F-F24C03B51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2129" y="2125719"/>
            <a:ext cx="4209266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tcp.port == 4000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Sets a filter for any TCP packet with 4000 as a source or destination port</a:t>
            </a:r>
          </a:p>
        </p:txBody>
      </p:sp>
      <p:sp>
        <p:nvSpPr>
          <p:cNvPr id="74" name="Rectangle 9">
            <a:extLst>
              <a:ext uri="{FF2B5EF4-FFF2-40B4-BE49-F238E27FC236}">
                <a16:creationId xmlns:a16="http://schemas.microsoft.com/office/drawing/2014/main" id="{FD883EFF-FBBD-4F2E-A31D-712B571A2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05" y="3136048"/>
            <a:ext cx="5050761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5" name="Rectangle 9">
            <a:extLst>
              <a:ext uri="{FF2B5EF4-FFF2-40B4-BE49-F238E27FC236}">
                <a16:creationId xmlns:a16="http://schemas.microsoft.com/office/drawing/2014/main" id="{BCB7C842-187D-479F-A2BB-1851911E2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907" y="3136048"/>
            <a:ext cx="5047488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6" name="Rectangle 16">
            <a:extLst>
              <a:ext uri="{FF2B5EF4-FFF2-40B4-BE49-F238E27FC236}">
                <a16:creationId xmlns:a16="http://schemas.microsoft.com/office/drawing/2014/main" id="{1D5BC2DF-AE7F-4FF7-8878-81AD4FAD1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8961" y="3352825"/>
            <a:ext cx="26081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http.request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Displays all HTTP GET requests</a:t>
            </a:r>
          </a:p>
        </p:txBody>
      </p:sp>
      <p:sp>
        <p:nvSpPr>
          <p:cNvPr id="77" name="Rectangle 16">
            <a:extLst>
              <a:ext uri="{FF2B5EF4-FFF2-40B4-BE49-F238E27FC236}">
                <a16:creationId xmlns:a16="http://schemas.microsoft.com/office/drawing/2014/main" id="{4145C92B-2F62-4D11-9D76-90ABA6671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2128" y="3352825"/>
            <a:ext cx="386324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tcp.port eq 25 or icmp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Displays only SMTP (port 25) and ICMP traffic</a:t>
            </a:r>
          </a:p>
        </p:txBody>
      </p:sp>
      <p:sp>
        <p:nvSpPr>
          <p:cNvPr id="78" name="Rectangle 10">
            <a:extLst>
              <a:ext uri="{FF2B5EF4-FFF2-40B4-BE49-F238E27FC236}">
                <a16:creationId xmlns:a16="http://schemas.microsoft.com/office/drawing/2014/main" id="{E96788C3-8E3F-4D6B-8A4B-5CAF681C0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05" y="4246403"/>
            <a:ext cx="5050761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9" name="Rectangle 10">
            <a:extLst>
              <a:ext uri="{FF2B5EF4-FFF2-40B4-BE49-F238E27FC236}">
                <a16:creationId xmlns:a16="http://schemas.microsoft.com/office/drawing/2014/main" id="{C7ED2578-DB26-4B2D-A669-1AE4CA955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907" y="4246403"/>
            <a:ext cx="5047488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0" name="Rectangle 31">
            <a:extLst>
              <a:ext uri="{FF2B5EF4-FFF2-40B4-BE49-F238E27FC236}">
                <a16:creationId xmlns:a16="http://schemas.microsoft.com/office/drawing/2014/main" id="{689EBFB4-B1DF-4C2B-9318-D04C4D8B6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8961" y="4455486"/>
            <a:ext cx="4082207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tcp.analysis. Retransmission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Displays all retransmissions in the trace</a:t>
            </a:r>
          </a:p>
        </p:txBody>
      </p:sp>
      <p:sp>
        <p:nvSpPr>
          <p:cNvPr id="81" name="Rectangle 16">
            <a:extLst>
              <a:ext uri="{FF2B5EF4-FFF2-40B4-BE49-F238E27FC236}">
                <a16:creationId xmlns:a16="http://schemas.microsoft.com/office/drawing/2014/main" id="{E6B5BE83-2E03-4D3E-BB9F-962D47A06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2129" y="4232348"/>
            <a:ext cx="420926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ip.src==192.168.0.0/16 and ip.dst==192.168.0.0/16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Displays only traffic in the LAN (192.168.x.x), between workstations and</a:t>
            </a: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servers — no Internet</a:t>
            </a:r>
          </a:p>
        </p:txBody>
      </p:sp>
      <p:sp>
        <p:nvSpPr>
          <p:cNvPr id="82" name="Rectangle 11">
            <a:extLst>
              <a:ext uri="{FF2B5EF4-FFF2-40B4-BE49-F238E27FC236}">
                <a16:creationId xmlns:a16="http://schemas.microsoft.com/office/drawing/2014/main" id="{3AD547B2-202B-445A-A4AF-DFB519878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05" y="5370814"/>
            <a:ext cx="5050761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3" name="Rectangle 11">
            <a:extLst>
              <a:ext uri="{FF2B5EF4-FFF2-40B4-BE49-F238E27FC236}">
                <a16:creationId xmlns:a16="http://schemas.microsoft.com/office/drawing/2014/main" id="{5F657D2D-7EB6-43CD-837E-A5BE86A52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3907" y="5370814"/>
            <a:ext cx="5047488" cy="987553"/>
          </a:xfrm>
          <a:prstGeom prst="rect">
            <a:avLst/>
          </a:prstGeom>
          <a:solidFill>
            <a:schemeClr val="bg2">
              <a:lumMod val="95000"/>
            </a:schemeClr>
          </a:solidFill>
          <a:ln w="0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4" name="Rectangle 18">
            <a:extLst>
              <a:ext uri="{FF2B5EF4-FFF2-40B4-BE49-F238E27FC236}">
                <a16:creationId xmlns:a16="http://schemas.microsoft.com/office/drawing/2014/main" id="{2CA73A1D-8C75-47AF-A3CF-09A0BB247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8961" y="5472175"/>
            <a:ext cx="4082207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tcp contains traffic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Displays all TCP packets that contain the word “traffic”</a:t>
            </a:r>
          </a:p>
        </p:txBody>
      </p:sp>
      <p:sp>
        <p:nvSpPr>
          <p:cNvPr id="85" name="Rectangle 18">
            <a:extLst>
              <a:ext uri="{FF2B5EF4-FFF2-40B4-BE49-F238E27FC236}">
                <a16:creationId xmlns:a16="http://schemas.microsoft.com/office/drawing/2014/main" id="{95706944-343D-4CDD-8AD8-4470EAEF4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2129" y="5356759"/>
            <a:ext cx="40901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ip.src != xxx.xxx.xxx.xxx &amp;&amp; ip.dst != xxx.xxx.xxx.xxx &amp;&amp; sip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Filter by a protocol ( e.g., SIP ) and filter out unwanted IPs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8AF6077-3717-4ACC-A6A6-439A4B2E51F1}"/>
              </a:ext>
            </a:extLst>
          </p:cNvPr>
          <p:cNvSpPr/>
          <p:nvPr/>
        </p:nvSpPr>
        <p:spPr>
          <a:xfrm>
            <a:off x="1040644" y="1146167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01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96B239A-0D2C-4755-A535-3960BAB63D3D}"/>
              </a:ext>
            </a:extLst>
          </p:cNvPr>
          <p:cNvSpPr/>
          <p:nvPr/>
        </p:nvSpPr>
        <p:spPr>
          <a:xfrm>
            <a:off x="1040644" y="2256524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02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06B3A66-7D3E-4B14-A59D-9907A729A175}"/>
              </a:ext>
            </a:extLst>
          </p:cNvPr>
          <p:cNvSpPr/>
          <p:nvPr/>
        </p:nvSpPr>
        <p:spPr>
          <a:xfrm>
            <a:off x="1040644" y="3352825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03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F5B187A-6021-4189-8AE8-497CF047B7C3}"/>
              </a:ext>
            </a:extLst>
          </p:cNvPr>
          <p:cNvSpPr/>
          <p:nvPr/>
        </p:nvSpPr>
        <p:spPr>
          <a:xfrm>
            <a:off x="1040644" y="4463180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04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A060D7F-49F3-4FA1-A45C-D1D377638A70}"/>
              </a:ext>
            </a:extLst>
          </p:cNvPr>
          <p:cNvSpPr/>
          <p:nvPr/>
        </p:nvSpPr>
        <p:spPr>
          <a:xfrm>
            <a:off x="1040644" y="5587591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05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C18E079-BC79-48E8-A545-70A235DD7806}"/>
              </a:ext>
            </a:extLst>
          </p:cNvPr>
          <p:cNvSpPr/>
          <p:nvPr/>
        </p:nvSpPr>
        <p:spPr>
          <a:xfrm>
            <a:off x="6893437" y="1146167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06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AF604F2-2EAA-4E4A-A116-3B3C040E73CA}"/>
              </a:ext>
            </a:extLst>
          </p:cNvPr>
          <p:cNvSpPr/>
          <p:nvPr/>
        </p:nvSpPr>
        <p:spPr>
          <a:xfrm>
            <a:off x="6893437" y="2256524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07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B9819AF-5AD6-4C30-A9DC-2D07339EAE00}"/>
              </a:ext>
            </a:extLst>
          </p:cNvPr>
          <p:cNvSpPr/>
          <p:nvPr/>
        </p:nvSpPr>
        <p:spPr>
          <a:xfrm>
            <a:off x="6893437" y="3352825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08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798A422-1EDB-4B9C-9664-35852FD80504}"/>
              </a:ext>
            </a:extLst>
          </p:cNvPr>
          <p:cNvSpPr/>
          <p:nvPr/>
        </p:nvSpPr>
        <p:spPr>
          <a:xfrm>
            <a:off x="6893437" y="4463180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09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506947F-C2BE-4A26-9C64-F03D97BF7BA3}"/>
              </a:ext>
            </a:extLst>
          </p:cNvPr>
          <p:cNvSpPr/>
          <p:nvPr/>
        </p:nvSpPr>
        <p:spPr>
          <a:xfrm>
            <a:off x="6893437" y="5587591"/>
            <a:ext cx="607859" cy="553998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10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F37AD4-7054-4E64-98B3-AE9876F54D0C}"/>
              </a:ext>
            </a:extLst>
          </p:cNvPr>
          <p:cNvGrpSpPr/>
          <p:nvPr/>
        </p:nvGrpSpPr>
        <p:grpSpPr>
          <a:xfrm>
            <a:off x="307278" y="2187130"/>
            <a:ext cx="525123" cy="692786"/>
            <a:chOff x="-381000" y="2444714"/>
            <a:chExt cx="525123" cy="692786"/>
          </a:xfrm>
        </p:grpSpPr>
        <p:sp>
          <p:nvSpPr>
            <p:cNvPr id="126" name="Freeform 109">
              <a:extLst>
                <a:ext uri="{FF2B5EF4-FFF2-40B4-BE49-F238E27FC236}">
                  <a16:creationId xmlns:a16="http://schemas.microsoft.com/office/drawing/2014/main" id="{8D7BEDDA-594B-49C6-8E75-FE65626AE9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2444714"/>
              <a:ext cx="308702" cy="692786"/>
            </a:xfrm>
            <a:custGeom>
              <a:avLst/>
              <a:gdLst>
                <a:gd name="T0" fmla="*/ 739 w 740"/>
                <a:gd name="T1" fmla="*/ 1662 h 1663"/>
                <a:gd name="T2" fmla="*/ 0 w 740"/>
                <a:gd name="T3" fmla="*/ 830 h 1663"/>
                <a:gd name="T4" fmla="*/ 739 w 740"/>
                <a:gd name="T5" fmla="*/ 0 h 1663"/>
                <a:gd name="T6" fmla="*/ 739 w 740"/>
                <a:gd name="T7" fmla="*/ 1662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63">
                  <a:moveTo>
                    <a:pt x="739" y="1662"/>
                  </a:moveTo>
                  <a:lnTo>
                    <a:pt x="0" y="830"/>
                  </a:lnTo>
                  <a:lnTo>
                    <a:pt x="739" y="0"/>
                  </a:lnTo>
                  <a:lnTo>
                    <a:pt x="739" y="1662"/>
                  </a:lnTo>
                </a:path>
              </a:pathLst>
            </a:custGeom>
            <a:solidFill>
              <a:srgbClr val="ED7D3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Round Same Side Corner Rectangle 129">
              <a:extLst>
                <a:ext uri="{FF2B5EF4-FFF2-40B4-BE49-F238E27FC236}">
                  <a16:creationId xmlns:a16="http://schemas.microsoft.com/office/drawing/2014/main" id="{A941807E-1291-4FF0-96A2-CE710D237A1C}"/>
                </a:ext>
              </a:extLst>
            </p:cNvPr>
            <p:cNvSpPr/>
            <p:nvPr/>
          </p:nvSpPr>
          <p:spPr>
            <a:xfrm flipH="1">
              <a:off x="-381000" y="2562131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4B22DE7-85E5-4F51-B3C9-CA2EA34E77F8}"/>
              </a:ext>
            </a:extLst>
          </p:cNvPr>
          <p:cNvGrpSpPr/>
          <p:nvPr/>
        </p:nvGrpSpPr>
        <p:grpSpPr>
          <a:xfrm>
            <a:off x="307278" y="5518197"/>
            <a:ext cx="525123" cy="692787"/>
            <a:chOff x="-381000" y="5439131"/>
            <a:chExt cx="525123" cy="692787"/>
          </a:xfrm>
        </p:grpSpPr>
        <p:sp>
          <p:nvSpPr>
            <p:cNvPr id="128" name="Freeform 130">
              <a:extLst>
                <a:ext uri="{FF2B5EF4-FFF2-40B4-BE49-F238E27FC236}">
                  <a16:creationId xmlns:a16="http://schemas.microsoft.com/office/drawing/2014/main" id="{09750908-2CCF-4152-A42B-E0516275ED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5439131"/>
              <a:ext cx="308702" cy="692787"/>
            </a:xfrm>
            <a:custGeom>
              <a:avLst/>
              <a:gdLst>
                <a:gd name="T0" fmla="*/ 739 w 740"/>
                <a:gd name="T1" fmla="*/ 1662 h 1663"/>
                <a:gd name="T2" fmla="*/ 0 w 740"/>
                <a:gd name="T3" fmla="*/ 830 h 1663"/>
                <a:gd name="T4" fmla="*/ 739 w 740"/>
                <a:gd name="T5" fmla="*/ 0 h 1663"/>
                <a:gd name="T6" fmla="*/ 739 w 740"/>
                <a:gd name="T7" fmla="*/ 1662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63">
                  <a:moveTo>
                    <a:pt x="739" y="1662"/>
                  </a:moveTo>
                  <a:lnTo>
                    <a:pt x="0" y="830"/>
                  </a:lnTo>
                  <a:lnTo>
                    <a:pt x="739" y="0"/>
                  </a:lnTo>
                  <a:lnTo>
                    <a:pt x="739" y="1662"/>
                  </a:lnTo>
                </a:path>
              </a:pathLst>
            </a:custGeom>
            <a:solidFill>
              <a:srgbClr val="4472C4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Round Same Side Corner Rectangle 130">
              <a:extLst>
                <a:ext uri="{FF2B5EF4-FFF2-40B4-BE49-F238E27FC236}">
                  <a16:creationId xmlns:a16="http://schemas.microsoft.com/office/drawing/2014/main" id="{B53C7B59-0A9D-4A41-823F-A7C6354B3D38}"/>
                </a:ext>
              </a:extLst>
            </p:cNvPr>
            <p:cNvSpPr/>
            <p:nvPr/>
          </p:nvSpPr>
          <p:spPr>
            <a:xfrm flipH="1">
              <a:off x="-381000" y="5559121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D26254-073D-4A08-98CC-787767D2CA19}"/>
              </a:ext>
            </a:extLst>
          </p:cNvPr>
          <p:cNvGrpSpPr/>
          <p:nvPr/>
        </p:nvGrpSpPr>
        <p:grpSpPr>
          <a:xfrm>
            <a:off x="307278" y="3283431"/>
            <a:ext cx="525123" cy="692786"/>
            <a:chOff x="-381000" y="3441627"/>
            <a:chExt cx="525123" cy="692786"/>
          </a:xfrm>
        </p:grpSpPr>
        <p:sp>
          <p:nvSpPr>
            <p:cNvPr id="130" name="Freeform 116">
              <a:extLst>
                <a:ext uri="{FF2B5EF4-FFF2-40B4-BE49-F238E27FC236}">
                  <a16:creationId xmlns:a16="http://schemas.microsoft.com/office/drawing/2014/main" id="{6419DAF9-2F29-45A6-B870-C1A7FFE717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3441627"/>
              <a:ext cx="308702" cy="692786"/>
            </a:xfrm>
            <a:custGeom>
              <a:avLst/>
              <a:gdLst>
                <a:gd name="T0" fmla="*/ 739 w 740"/>
                <a:gd name="T1" fmla="*/ 1662 h 1663"/>
                <a:gd name="T2" fmla="*/ 0 w 740"/>
                <a:gd name="T3" fmla="*/ 830 h 1663"/>
                <a:gd name="T4" fmla="*/ 739 w 740"/>
                <a:gd name="T5" fmla="*/ 0 h 1663"/>
                <a:gd name="T6" fmla="*/ 739 w 740"/>
                <a:gd name="T7" fmla="*/ 1662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63">
                  <a:moveTo>
                    <a:pt x="739" y="1662"/>
                  </a:moveTo>
                  <a:lnTo>
                    <a:pt x="0" y="830"/>
                  </a:lnTo>
                  <a:lnTo>
                    <a:pt x="739" y="0"/>
                  </a:lnTo>
                  <a:lnTo>
                    <a:pt x="739" y="1662"/>
                  </a:lnTo>
                </a:path>
              </a:pathLst>
            </a:custGeom>
            <a:solidFill>
              <a:srgbClr val="A5A5A5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Round Same Side Corner Rectangle 134">
              <a:extLst>
                <a:ext uri="{FF2B5EF4-FFF2-40B4-BE49-F238E27FC236}">
                  <a16:creationId xmlns:a16="http://schemas.microsoft.com/office/drawing/2014/main" id="{1FDF1150-FD9A-4DF8-AAAB-5EA5574F59C7}"/>
                </a:ext>
              </a:extLst>
            </p:cNvPr>
            <p:cNvSpPr/>
            <p:nvPr/>
          </p:nvSpPr>
          <p:spPr>
            <a:xfrm flipH="1">
              <a:off x="-381000" y="3561128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4CBA38-020E-45A0-9F17-7624347417D7}"/>
              </a:ext>
            </a:extLst>
          </p:cNvPr>
          <p:cNvGrpSpPr/>
          <p:nvPr/>
        </p:nvGrpSpPr>
        <p:grpSpPr>
          <a:xfrm>
            <a:off x="307278" y="4391948"/>
            <a:ext cx="525123" cy="696463"/>
            <a:chOff x="-381000" y="4332737"/>
            <a:chExt cx="525123" cy="696463"/>
          </a:xfrm>
        </p:grpSpPr>
        <p:sp>
          <p:nvSpPr>
            <p:cNvPr id="132" name="Freeform 123">
              <a:extLst>
                <a:ext uri="{FF2B5EF4-FFF2-40B4-BE49-F238E27FC236}">
                  <a16:creationId xmlns:a16="http://schemas.microsoft.com/office/drawing/2014/main" id="{E6071EB8-E292-4FEA-B7C1-F2E0734BEB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4332737"/>
              <a:ext cx="308702" cy="696463"/>
            </a:xfrm>
            <a:custGeom>
              <a:avLst/>
              <a:gdLst>
                <a:gd name="T0" fmla="*/ 739 w 740"/>
                <a:gd name="T1" fmla="*/ 1671 h 1672"/>
                <a:gd name="T2" fmla="*/ 0 w 740"/>
                <a:gd name="T3" fmla="*/ 839 h 1672"/>
                <a:gd name="T4" fmla="*/ 739 w 740"/>
                <a:gd name="T5" fmla="*/ 0 h 1672"/>
                <a:gd name="T6" fmla="*/ 739 w 740"/>
                <a:gd name="T7" fmla="*/ 1671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72">
                  <a:moveTo>
                    <a:pt x="739" y="1671"/>
                  </a:moveTo>
                  <a:lnTo>
                    <a:pt x="0" y="839"/>
                  </a:lnTo>
                  <a:lnTo>
                    <a:pt x="739" y="0"/>
                  </a:lnTo>
                  <a:lnTo>
                    <a:pt x="739" y="1671"/>
                  </a:lnTo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Round Same Side Corner Rectangle 135">
              <a:extLst>
                <a:ext uri="{FF2B5EF4-FFF2-40B4-BE49-F238E27FC236}">
                  <a16:creationId xmlns:a16="http://schemas.microsoft.com/office/drawing/2014/main" id="{C22CD88B-6A5E-4932-B404-D5DD695C0F4C}"/>
                </a:ext>
              </a:extLst>
            </p:cNvPr>
            <p:cNvSpPr/>
            <p:nvPr/>
          </p:nvSpPr>
          <p:spPr>
            <a:xfrm flipH="1">
              <a:off x="-381000" y="4454322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A3E6431-87BC-4A66-A29A-16E98096E71E}"/>
              </a:ext>
            </a:extLst>
          </p:cNvPr>
          <p:cNvGrpSpPr/>
          <p:nvPr/>
        </p:nvGrpSpPr>
        <p:grpSpPr>
          <a:xfrm>
            <a:off x="307278" y="1076773"/>
            <a:ext cx="525123" cy="692787"/>
            <a:chOff x="-381000" y="1447800"/>
            <a:chExt cx="525123" cy="692787"/>
          </a:xfrm>
        </p:grpSpPr>
        <p:sp>
          <p:nvSpPr>
            <p:cNvPr id="134" name="Freeform 102">
              <a:extLst>
                <a:ext uri="{FF2B5EF4-FFF2-40B4-BE49-F238E27FC236}">
                  <a16:creationId xmlns:a16="http://schemas.microsoft.com/office/drawing/2014/main" id="{99AA68B6-ED2C-4C76-A25C-B03CE03A74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1447800"/>
              <a:ext cx="308702" cy="692787"/>
            </a:xfrm>
            <a:custGeom>
              <a:avLst/>
              <a:gdLst>
                <a:gd name="T0" fmla="*/ 739 w 740"/>
                <a:gd name="T1" fmla="*/ 1662 h 1663"/>
                <a:gd name="T2" fmla="*/ 0 w 740"/>
                <a:gd name="T3" fmla="*/ 830 h 1663"/>
                <a:gd name="T4" fmla="*/ 739 w 740"/>
                <a:gd name="T5" fmla="*/ 0 h 1663"/>
                <a:gd name="T6" fmla="*/ 739 w 740"/>
                <a:gd name="T7" fmla="*/ 1662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63">
                  <a:moveTo>
                    <a:pt x="739" y="1662"/>
                  </a:moveTo>
                  <a:lnTo>
                    <a:pt x="0" y="830"/>
                  </a:lnTo>
                  <a:lnTo>
                    <a:pt x="739" y="0"/>
                  </a:lnTo>
                  <a:lnTo>
                    <a:pt x="739" y="1662"/>
                  </a:lnTo>
                </a:path>
              </a:pathLst>
            </a:custGeom>
            <a:solidFill>
              <a:srgbClr val="5B9BD5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Round Same Side Corner Rectangle 131">
              <a:extLst>
                <a:ext uri="{FF2B5EF4-FFF2-40B4-BE49-F238E27FC236}">
                  <a16:creationId xmlns:a16="http://schemas.microsoft.com/office/drawing/2014/main" id="{2770EAE1-F21F-4596-91E0-08E48F6FC021}"/>
                </a:ext>
              </a:extLst>
            </p:cNvPr>
            <p:cNvSpPr/>
            <p:nvPr/>
          </p:nvSpPr>
          <p:spPr>
            <a:xfrm flipH="1">
              <a:off x="-381000" y="1563134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B9E13C4-0FBE-4880-B72A-ADE5AC094098}"/>
              </a:ext>
            </a:extLst>
          </p:cNvPr>
          <p:cNvGrpSpPr/>
          <p:nvPr/>
        </p:nvGrpSpPr>
        <p:grpSpPr>
          <a:xfrm>
            <a:off x="6179439" y="2187130"/>
            <a:ext cx="525123" cy="692786"/>
            <a:chOff x="-381000" y="2444714"/>
            <a:chExt cx="525123" cy="692786"/>
          </a:xfrm>
        </p:grpSpPr>
        <p:sp>
          <p:nvSpPr>
            <p:cNvPr id="150" name="Freeform 109">
              <a:extLst>
                <a:ext uri="{FF2B5EF4-FFF2-40B4-BE49-F238E27FC236}">
                  <a16:creationId xmlns:a16="http://schemas.microsoft.com/office/drawing/2014/main" id="{11035C14-8534-4086-83D3-9F8AA9ECDA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2444714"/>
              <a:ext cx="308702" cy="692786"/>
            </a:xfrm>
            <a:custGeom>
              <a:avLst/>
              <a:gdLst>
                <a:gd name="T0" fmla="*/ 739 w 740"/>
                <a:gd name="T1" fmla="*/ 1662 h 1663"/>
                <a:gd name="T2" fmla="*/ 0 w 740"/>
                <a:gd name="T3" fmla="*/ 830 h 1663"/>
                <a:gd name="T4" fmla="*/ 739 w 740"/>
                <a:gd name="T5" fmla="*/ 0 h 1663"/>
                <a:gd name="T6" fmla="*/ 739 w 740"/>
                <a:gd name="T7" fmla="*/ 1662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63">
                  <a:moveTo>
                    <a:pt x="739" y="1662"/>
                  </a:moveTo>
                  <a:lnTo>
                    <a:pt x="0" y="830"/>
                  </a:lnTo>
                  <a:lnTo>
                    <a:pt x="739" y="0"/>
                  </a:lnTo>
                  <a:lnTo>
                    <a:pt x="739" y="1662"/>
                  </a:lnTo>
                </a:path>
              </a:pathLst>
            </a:custGeom>
            <a:solidFill>
              <a:srgbClr val="ED7D31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Round Same Side Corner Rectangle 129">
              <a:extLst>
                <a:ext uri="{FF2B5EF4-FFF2-40B4-BE49-F238E27FC236}">
                  <a16:creationId xmlns:a16="http://schemas.microsoft.com/office/drawing/2014/main" id="{354CAECE-F946-4CB8-8AB3-8C1B16BB24E0}"/>
                </a:ext>
              </a:extLst>
            </p:cNvPr>
            <p:cNvSpPr/>
            <p:nvPr/>
          </p:nvSpPr>
          <p:spPr>
            <a:xfrm flipH="1">
              <a:off x="-381000" y="2562131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ED7D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AA8C6BA-B7CC-4C92-8A1C-DBFEA3C77DFD}"/>
              </a:ext>
            </a:extLst>
          </p:cNvPr>
          <p:cNvGrpSpPr/>
          <p:nvPr/>
        </p:nvGrpSpPr>
        <p:grpSpPr>
          <a:xfrm>
            <a:off x="6179439" y="5518197"/>
            <a:ext cx="525123" cy="692787"/>
            <a:chOff x="-381000" y="5439131"/>
            <a:chExt cx="525123" cy="692787"/>
          </a:xfrm>
        </p:grpSpPr>
        <p:sp>
          <p:nvSpPr>
            <p:cNvPr id="148" name="Freeform 130">
              <a:extLst>
                <a:ext uri="{FF2B5EF4-FFF2-40B4-BE49-F238E27FC236}">
                  <a16:creationId xmlns:a16="http://schemas.microsoft.com/office/drawing/2014/main" id="{34BE3E24-37D6-447A-8732-5A42508CEFA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5439131"/>
              <a:ext cx="308702" cy="692787"/>
            </a:xfrm>
            <a:custGeom>
              <a:avLst/>
              <a:gdLst>
                <a:gd name="T0" fmla="*/ 739 w 740"/>
                <a:gd name="T1" fmla="*/ 1662 h 1663"/>
                <a:gd name="T2" fmla="*/ 0 w 740"/>
                <a:gd name="T3" fmla="*/ 830 h 1663"/>
                <a:gd name="T4" fmla="*/ 739 w 740"/>
                <a:gd name="T5" fmla="*/ 0 h 1663"/>
                <a:gd name="T6" fmla="*/ 739 w 740"/>
                <a:gd name="T7" fmla="*/ 1662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63">
                  <a:moveTo>
                    <a:pt x="739" y="1662"/>
                  </a:moveTo>
                  <a:lnTo>
                    <a:pt x="0" y="830"/>
                  </a:lnTo>
                  <a:lnTo>
                    <a:pt x="739" y="0"/>
                  </a:lnTo>
                  <a:lnTo>
                    <a:pt x="739" y="1662"/>
                  </a:lnTo>
                </a:path>
              </a:pathLst>
            </a:custGeom>
            <a:solidFill>
              <a:srgbClr val="4472C4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Round Same Side Corner Rectangle 130">
              <a:extLst>
                <a:ext uri="{FF2B5EF4-FFF2-40B4-BE49-F238E27FC236}">
                  <a16:creationId xmlns:a16="http://schemas.microsoft.com/office/drawing/2014/main" id="{EFCD716A-C1B5-4215-8C3B-A95E4834A5B0}"/>
                </a:ext>
              </a:extLst>
            </p:cNvPr>
            <p:cNvSpPr/>
            <p:nvPr/>
          </p:nvSpPr>
          <p:spPr>
            <a:xfrm flipH="1">
              <a:off x="-381000" y="5559121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23813A9-B25D-40C1-B75B-DF3172670A8E}"/>
              </a:ext>
            </a:extLst>
          </p:cNvPr>
          <p:cNvGrpSpPr/>
          <p:nvPr/>
        </p:nvGrpSpPr>
        <p:grpSpPr>
          <a:xfrm>
            <a:off x="6179439" y="3283431"/>
            <a:ext cx="525123" cy="692786"/>
            <a:chOff x="-381000" y="3441627"/>
            <a:chExt cx="525123" cy="692786"/>
          </a:xfrm>
        </p:grpSpPr>
        <p:sp>
          <p:nvSpPr>
            <p:cNvPr id="146" name="Freeform 116">
              <a:extLst>
                <a:ext uri="{FF2B5EF4-FFF2-40B4-BE49-F238E27FC236}">
                  <a16:creationId xmlns:a16="http://schemas.microsoft.com/office/drawing/2014/main" id="{89391283-DF79-4AC8-8B74-A7AEA1971F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3441627"/>
              <a:ext cx="308702" cy="692786"/>
            </a:xfrm>
            <a:custGeom>
              <a:avLst/>
              <a:gdLst>
                <a:gd name="T0" fmla="*/ 739 w 740"/>
                <a:gd name="T1" fmla="*/ 1662 h 1663"/>
                <a:gd name="T2" fmla="*/ 0 w 740"/>
                <a:gd name="T3" fmla="*/ 830 h 1663"/>
                <a:gd name="T4" fmla="*/ 739 w 740"/>
                <a:gd name="T5" fmla="*/ 0 h 1663"/>
                <a:gd name="T6" fmla="*/ 739 w 740"/>
                <a:gd name="T7" fmla="*/ 1662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63">
                  <a:moveTo>
                    <a:pt x="739" y="1662"/>
                  </a:moveTo>
                  <a:lnTo>
                    <a:pt x="0" y="830"/>
                  </a:lnTo>
                  <a:lnTo>
                    <a:pt x="739" y="0"/>
                  </a:lnTo>
                  <a:lnTo>
                    <a:pt x="739" y="1662"/>
                  </a:lnTo>
                </a:path>
              </a:pathLst>
            </a:custGeom>
            <a:solidFill>
              <a:srgbClr val="A5A5A5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Round Same Side Corner Rectangle 134">
              <a:extLst>
                <a:ext uri="{FF2B5EF4-FFF2-40B4-BE49-F238E27FC236}">
                  <a16:creationId xmlns:a16="http://schemas.microsoft.com/office/drawing/2014/main" id="{7D91516C-B3CD-4B92-825B-27841142858B}"/>
                </a:ext>
              </a:extLst>
            </p:cNvPr>
            <p:cNvSpPr/>
            <p:nvPr/>
          </p:nvSpPr>
          <p:spPr>
            <a:xfrm flipH="1">
              <a:off x="-381000" y="3561128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0A95AA7-954F-41FF-AF48-05339568ECC3}"/>
              </a:ext>
            </a:extLst>
          </p:cNvPr>
          <p:cNvGrpSpPr/>
          <p:nvPr/>
        </p:nvGrpSpPr>
        <p:grpSpPr>
          <a:xfrm>
            <a:off x="6179439" y="4391948"/>
            <a:ext cx="525123" cy="696463"/>
            <a:chOff x="-381000" y="4332737"/>
            <a:chExt cx="525123" cy="696463"/>
          </a:xfrm>
        </p:grpSpPr>
        <p:sp>
          <p:nvSpPr>
            <p:cNvPr id="144" name="Freeform 123">
              <a:extLst>
                <a:ext uri="{FF2B5EF4-FFF2-40B4-BE49-F238E27FC236}">
                  <a16:creationId xmlns:a16="http://schemas.microsoft.com/office/drawing/2014/main" id="{4B773D54-4CA0-4111-A660-FE2F63846C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4332737"/>
              <a:ext cx="308702" cy="696463"/>
            </a:xfrm>
            <a:custGeom>
              <a:avLst/>
              <a:gdLst>
                <a:gd name="T0" fmla="*/ 739 w 740"/>
                <a:gd name="T1" fmla="*/ 1671 h 1672"/>
                <a:gd name="T2" fmla="*/ 0 w 740"/>
                <a:gd name="T3" fmla="*/ 839 h 1672"/>
                <a:gd name="T4" fmla="*/ 739 w 740"/>
                <a:gd name="T5" fmla="*/ 0 h 1672"/>
                <a:gd name="T6" fmla="*/ 739 w 740"/>
                <a:gd name="T7" fmla="*/ 1671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72">
                  <a:moveTo>
                    <a:pt x="739" y="1671"/>
                  </a:moveTo>
                  <a:lnTo>
                    <a:pt x="0" y="839"/>
                  </a:lnTo>
                  <a:lnTo>
                    <a:pt x="739" y="0"/>
                  </a:lnTo>
                  <a:lnTo>
                    <a:pt x="739" y="1671"/>
                  </a:lnTo>
                </a:path>
              </a:pathLst>
            </a:custGeom>
            <a:solidFill>
              <a:srgbClr val="FFC000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Round Same Side Corner Rectangle 135">
              <a:extLst>
                <a:ext uri="{FF2B5EF4-FFF2-40B4-BE49-F238E27FC236}">
                  <a16:creationId xmlns:a16="http://schemas.microsoft.com/office/drawing/2014/main" id="{EB28082C-B200-482A-AA95-69C81584EA99}"/>
                </a:ext>
              </a:extLst>
            </p:cNvPr>
            <p:cNvSpPr/>
            <p:nvPr/>
          </p:nvSpPr>
          <p:spPr>
            <a:xfrm flipH="1">
              <a:off x="-381000" y="4454322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1DC801D-48E4-4F46-95A5-3BA17084E1B3}"/>
              </a:ext>
            </a:extLst>
          </p:cNvPr>
          <p:cNvGrpSpPr/>
          <p:nvPr/>
        </p:nvGrpSpPr>
        <p:grpSpPr>
          <a:xfrm>
            <a:off x="6179439" y="1076773"/>
            <a:ext cx="525123" cy="692787"/>
            <a:chOff x="-381000" y="1447800"/>
            <a:chExt cx="525123" cy="692787"/>
          </a:xfrm>
        </p:grpSpPr>
        <p:sp>
          <p:nvSpPr>
            <p:cNvPr id="142" name="Freeform 102">
              <a:extLst>
                <a:ext uri="{FF2B5EF4-FFF2-40B4-BE49-F238E27FC236}">
                  <a16:creationId xmlns:a16="http://schemas.microsoft.com/office/drawing/2014/main" id="{02084E77-0B47-4564-9F10-E357DD01C8A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-164579" y="1447800"/>
              <a:ext cx="308702" cy="692787"/>
            </a:xfrm>
            <a:custGeom>
              <a:avLst/>
              <a:gdLst>
                <a:gd name="T0" fmla="*/ 739 w 740"/>
                <a:gd name="T1" fmla="*/ 1662 h 1663"/>
                <a:gd name="T2" fmla="*/ 0 w 740"/>
                <a:gd name="T3" fmla="*/ 830 h 1663"/>
                <a:gd name="T4" fmla="*/ 739 w 740"/>
                <a:gd name="T5" fmla="*/ 0 h 1663"/>
                <a:gd name="T6" fmla="*/ 739 w 740"/>
                <a:gd name="T7" fmla="*/ 1662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0" h="1663">
                  <a:moveTo>
                    <a:pt x="739" y="1662"/>
                  </a:moveTo>
                  <a:lnTo>
                    <a:pt x="0" y="830"/>
                  </a:lnTo>
                  <a:lnTo>
                    <a:pt x="739" y="0"/>
                  </a:lnTo>
                  <a:lnTo>
                    <a:pt x="739" y="1662"/>
                  </a:lnTo>
                </a:path>
              </a:pathLst>
            </a:custGeom>
            <a:solidFill>
              <a:srgbClr val="5B9BD5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Round Same Side Corner Rectangle 131">
              <a:extLst>
                <a:ext uri="{FF2B5EF4-FFF2-40B4-BE49-F238E27FC236}">
                  <a16:creationId xmlns:a16="http://schemas.microsoft.com/office/drawing/2014/main" id="{6D266DEA-7661-4189-9363-7980FF5304D1}"/>
                </a:ext>
              </a:extLst>
            </p:cNvPr>
            <p:cNvSpPr/>
            <p:nvPr/>
          </p:nvSpPr>
          <p:spPr>
            <a:xfrm flipH="1">
              <a:off x="-381000" y="1563134"/>
              <a:ext cx="54849" cy="456796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710" tIns="54855" rIns="109710" bIns="5485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7500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21D53D8-6D12-454A-AF22-E9FBBB67FA67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1" b="25551"/>
          <a:stretch>
            <a:fillRect/>
          </a:stretch>
        </p:blipFill>
        <p:spPr>
          <a:xfrm>
            <a:off x="0" y="0"/>
            <a:ext cx="12192000" cy="3962400"/>
          </a:xfr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3F7DF05-58D0-441D-B455-9D1CC3B2A236}"/>
              </a:ext>
            </a:extLst>
          </p:cNvPr>
          <p:cNvSpPr/>
          <p:nvPr/>
        </p:nvSpPr>
        <p:spPr>
          <a:xfrm>
            <a:off x="197370" y="1964960"/>
            <a:ext cx="2819400" cy="45120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4903E2AF-2672-4EEE-ABB6-9F42C325BCCE}"/>
              </a:ext>
            </a:extLst>
          </p:cNvPr>
          <p:cNvSpPr txBox="1"/>
          <p:nvPr/>
        </p:nvSpPr>
        <p:spPr>
          <a:xfrm>
            <a:off x="0" y="0"/>
            <a:ext cx="12219536" cy="860266"/>
          </a:xfrm>
          <a:prstGeom prst="rect">
            <a:avLst/>
          </a:prstGeom>
          <a:solidFill>
            <a:srgbClr val="787E8C"/>
          </a:solidFill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Monitoring and Analyzing FTP Traffic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8BF3D-C60A-4347-8C9D-4CAC0BEB4686}"/>
              </a:ext>
            </a:extLst>
          </p:cNvPr>
          <p:cNvSpPr txBox="1"/>
          <p:nvPr/>
        </p:nvSpPr>
        <p:spPr>
          <a:xfrm>
            <a:off x="363603" y="2266599"/>
            <a:ext cx="2486935" cy="390876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FTP is used to transfer files over </a:t>
            </a:r>
            <a:r>
              <a:rPr lang="en-US" sz="1900" b="1" dirty="0">
                <a:solidFill>
                  <a:srgbClr val="FF0000"/>
                </a:solidFill>
              </a:rPr>
              <a:t>TCP</a:t>
            </a:r>
            <a:r>
              <a:rPr lang="en-US" sz="1900" dirty="0"/>
              <a:t>, and its default port is </a:t>
            </a:r>
            <a:r>
              <a:rPr lang="en-US" sz="1900" b="1" dirty="0">
                <a:solidFill>
                  <a:srgbClr val="FF0000"/>
                </a:solidFill>
              </a:rPr>
              <a:t>21</a:t>
            </a:r>
            <a:endParaRPr lang="en-US" sz="1900" dirty="0">
              <a:solidFill>
                <a:srgbClr val="00B050"/>
              </a:solidFill>
            </a:endParaRP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FTP sends data in a cleartext format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Use the </a:t>
            </a:r>
            <a:r>
              <a:rPr lang="en-US" sz="1900" b="1" dirty="0">
                <a:solidFill>
                  <a:srgbClr val="FF0000"/>
                </a:solidFill>
                <a:cs typeface="Courier New" panose="02070309020205020404" pitchFamily="49" charset="0"/>
              </a:rPr>
              <a:t>ftp</a:t>
            </a:r>
            <a:r>
              <a:rPr lang="en-US" sz="1900" dirty="0"/>
              <a:t> filter to check whether any unauthorized FTP sessions have been established in the network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59FCB9-394A-4B0A-BA9D-45D7DB2208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78"/>
          <a:stretch/>
        </p:blipFill>
        <p:spPr>
          <a:xfrm>
            <a:off x="3306580" y="1964960"/>
            <a:ext cx="8611624" cy="4435840"/>
          </a:xfrm>
          <a:prstGeom prst="rect">
            <a:avLst/>
          </a:prstGeom>
          <a:ln w="3810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1804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22">
            <a:extLst>
              <a:ext uri="{FF2B5EF4-FFF2-40B4-BE49-F238E27FC236}">
                <a16:creationId xmlns:a16="http://schemas.microsoft.com/office/drawing/2014/main" id="{8AAE6A0B-5C9D-4938-80D1-8C1B77C4513F}"/>
              </a:ext>
            </a:extLst>
          </p:cNvPr>
          <p:cNvSpPr txBox="1"/>
          <p:nvPr/>
        </p:nvSpPr>
        <p:spPr>
          <a:xfrm>
            <a:off x="4419600" y="1658797"/>
            <a:ext cx="73152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Telnet can provide access to remote hosts including most network equipment and operating systems </a:t>
            </a:r>
          </a:p>
        </p:txBody>
      </p:sp>
      <p:sp>
        <p:nvSpPr>
          <p:cNvPr id="34" name="TextBox 26">
            <a:extLst>
              <a:ext uri="{FF2B5EF4-FFF2-40B4-BE49-F238E27FC236}">
                <a16:creationId xmlns:a16="http://schemas.microsoft.com/office/drawing/2014/main" id="{F46DAA94-8DB9-4FC7-AAE0-A37A3AD73109}"/>
              </a:ext>
            </a:extLst>
          </p:cNvPr>
          <p:cNvSpPr txBox="1"/>
          <p:nvPr/>
        </p:nvSpPr>
        <p:spPr>
          <a:xfrm>
            <a:off x="4038600" y="2815011"/>
            <a:ext cx="76962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Telnet is </a:t>
            </a:r>
            <a:r>
              <a:rPr lang="en-US" sz="2000" b="1" dirty="0">
                <a:solidFill>
                  <a:srgbClr val="FF0000"/>
                </a:solidFill>
              </a:rPr>
              <a:t>not encrypted</a:t>
            </a:r>
            <a:r>
              <a:rPr lang="en-US" sz="2000" dirty="0"/>
              <a:t>; the password and all other data are transmitted as cleartext</a:t>
            </a:r>
          </a:p>
        </p:txBody>
      </p:sp>
      <p:sp>
        <p:nvSpPr>
          <p:cNvPr id="36" name="TextBox 29">
            <a:extLst>
              <a:ext uri="{FF2B5EF4-FFF2-40B4-BE49-F238E27FC236}">
                <a16:creationId xmlns:a16="http://schemas.microsoft.com/office/drawing/2014/main" id="{BF0A0ACE-CB9D-44D2-9EE4-9B895992EF42}"/>
              </a:ext>
            </a:extLst>
          </p:cNvPr>
          <p:cNvSpPr txBox="1"/>
          <p:nvPr/>
        </p:nvSpPr>
        <p:spPr>
          <a:xfrm>
            <a:off x="4648200" y="3968263"/>
            <a:ext cx="70866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Ideally, it should be disabled; enabling it poses huge </a:t>
            </a:r>
            <a:r>
              <a:rPr lang="en-US" sz="2000" b="1" dirty="0">
                <a:solidFill>
                  <a:srgbClr val="FF0000"/>
                </a:solidFill>
              </a:rPr>
              <a:t>security risks </a:t>
            </a:r>
            <a:r>
              <a:rPr lang="en-US" sz="2000" dirty="0"/>
              <a:t>to the network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00A1D5D4-7015-45D7-8F90-9CF2862A2710}"/>
              </a:ext>
            </a:extLst>
          </p:cNvPr>
          <p:cNvSpPr txBox="1"/>
          <p:nvPr/>
        </p:nvSpPr>
        <p:spPr>
          <a:xfrm>
            <a:off x="3657600" y="5112897"/>
            <a:ext cx="609470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It is essential to check whether any Telnet session is established within the network</a:t>
            </a:r>
          </a:p>
        </p:txBody>
      </p:sp>
      <p:sp>
        <p:nvSpPr>
          <p:cNvPr id="40" name="Freeform 31">
            <a:extLst>
              <a:ext uri="{FF2B5EF4-FFF2-40B4-BE49-F238E27FC236}">
                <a16:creationId xmlns:a16="http://schemas.microsoft.com/office/drawing/2014/main" id="{2FC92386-7376-4587-8295-C7EDBF80A758}"/>
              </a:ext>
            </a:extLst>
          </p:cNvPr>
          <p:cNvSpPr>
            <a:spLocks/>
          </p:cNvSpPr>
          <p:nvPr/>
        </p:nvSpPr>
        <p:spPr bwMode="auto">
          <a:xfrm flipH="1">
            <a:off x="0" y="925640"/>
            <a:ext cx="660129" cy="1682072"/>
          </a:xfrm>
          <a:custGeom>
            <a:avLst/>
            <a:gdLst>
              <a:gd name="T0" fmla="*/ 509 w 538"/>
              <a:gd name="T1" fmla="*/ 445 h 1491"/>
              <a:gd name="T2" fmla="*/ 450 w 538"/>
              <a:gd name="T3" fmla="*/ 394 h 1491"/>
              <a:gd name="T4" fmla="*/ 391 w 538"/>
              <a:gd name="T5" fmla="*/ 342 h 1491"/>
              <a:gd name="T6" fmla="*/ 329 w 538"/>
              <a:gd name="T7" fmla="*/ 287 h 1491"/>
              <a:gd name="T8" fmla="*/ 262 w 538"/>
              <a:gd name="T9" fmla="*/ 229 h 1491"/>
              <a:gd name="T10" fmla="*/ 190 w 538"/>
              <a:gd name="T11" fmla="*/ 166 h 1491"/>
              <a:gd name="T12" fmla="*/ 116 w 538"/>
              <a:gd name="T13" fmla="*/ 102 h 1491"/>
              <a:gd name="T14" fmla="*/ 40 w 538"/>
              <a:gd name="T15" fmla="*/ 34 h 1491"/>
              <a:gd name="T16" fmla="*/ 0 w 538"/>
              <a:gd name="T17" fmla="*/ 79 h 1491"/>
              <a:gd name="T18" fmla="*/ 0 w 538"/>
              <a:gd name="T19" fmla="*/ 236 h 1491"/>
              <a:gd name="T20" fmla="*/ 0 w 538"/>
              <a:gd name="T21" fmla="*/ 392 h 1491"/>
              <a:gd name="T22" fmla="*/ 0 w 538"/>
              <a:gd name="T23" fmla="*/ 549 h 1491"/>
              <a:gd name="T24" fmla="*/ 0 w 538"/>
              <a:gd name="T25" fmla="*/ 707 h 1491"/>
              <a:gd name="T26" fmla="*/ 0 w 538"/>
              <a:gd name="T27" fmla="*/ 863 h 1491"/>
              <a:gd name="T28" fmla="*/ 0 w 538"/>
              <a:gd name="T29" fmla="*/ 1020 h 1491"/>
              <a:gd name="T30" fmla="*/ 0 w 538"/>
              <a:gd name="T31" fmla="*/ 1176 h 1491"/>
              <a:gd name="T32" fmla="*/ 40 w 538"/>
              <a:gd name="T33" fmla="*/ 1273 h 1491"/>
              <a:gd name="T34" fmla="*/ 116 w 538"/>
              <a:gd name="T35" fmla="*/ 1306 h 1491"/>
              <a:gd name="T36" fmla="*/ 190 w 538"/>
              <a:gd name="T37" fmla="*/ 1338 h 1491"/>
              <a:gd name="T38" fmla="*/ 262 w 538"/>
              <a:gd name="T39" fmla="*/ 1370 h 1491"/>
              <a:gd name="T40" fmla="*/ 329 w 538"/>
              <a:gd name="T41" fmla="*/ 1399 h 1491"/>
              <a:gd name="T42" fmla="*/ 391 w 538"/>
              <a:gd name="T43" fmla="*/ 1427 h 1491"/>
              <a:gd name="T44" fmla="*/ 450 w 538"/>
              <a:gd name="T45" fmla="*/ 1453 h 1491"/>
              <a:gd name="T46" fmla="*/ 509 w 538"/>
              <a:gd name="T47" fmla="*/ 1479 h 1491"/>
              <a:gd name="T48" fmla="*/ 538 w 538"/>
              <a:gd name="T49" fmla="*/ 1428 h 1491"/>
              <a:gd name="T50" fmla="*/ 538 w 538"/>
              <a:gd name="T51" fmla="*/ 1300 h 1491"/>
              <a:gd name="T52" fmla="*/ 538 w 538"/>
              <a:gd name="T53" fmla="*/ 1172 h 1491"/>
              <a:gd name="T54" fmla="*/ 538 w 538"/>
              <a:gd name="T55" fmla="*/ 1044 h 1491"/>
              <a:gd name="T56" fmla="*/ 538 w 538"/>
              <a:gd name="T57" fmla="*/ 917 h 1491"/>
              <a:gd name="T58" fmla="*/ 538 w 538"/>
              <a:gd name="T59" fmla="*/ 790 h 1491"/>
              <a:gd name="T60" fmla="*/ 538 w 538"/>
              <a:gd name="T61" fmla="*/ 662 h 1491"/>
              <a:gd name="T62" fmla="*/ 538 w 538"/>
              <a:gd name="T63" fmla="*/ 534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38" h="1491">
                <a:moveTo>
                  <a:pt x="538" y="471"/>
                </a:moveTo>
                <a:lnTo>
                  <a:pt x="509" y="445"/>
                </a:lnTo>
                <a:lnTo>
                  <a:pt x="480" y="420"/>
                </a:lnTo>
                <a:lnTo>
                  <a:pt x="450" y="394"/>
                </a:lnTo>
                <a:lnTo>
                  <a:pt x="421" y="369"/>
                </a:lnTo>
                <a:lnTo>
                  <a:pt x="391" y="342"/>
                </a:lnTo>
                <a:lnTo>
                  <a:pt x="360" y="315"/>
                </a:lnTo>
                <a:lnTo>
                  <a:pt x="329" y="287"/>
                </a:lnTo>
                <a:lnTo>
                  <a:pt x="297" y="259"/>
                </a:lnTo>
                <a:lnTo>
                  <a:pt x="262" y="229"/>
                </a:lnTo>
                <a:lnTo>
                  <a:pt x="227" y="198"/>
                </a:lnTo>
                <a:lnTo>
                  <a:pt x="190" y="166"/>
                </a:lnTo>
                <a:lnTo>
                  <a:pt x="154" y="134"/>
                </a:lnTo>
                <a:lnTo>
                  <a:pt x="116" y="102"/>
                </a:lnTo>
                <a:lnTo>
                  <a:pt x="79" y="69"/>
                </a:lnTo>
                <a:lnTo>
                  <a:pt x="40" y="34"/>
                </a:lnTo>
                <a:lnTo>
                  <a:pt x="0" y="0"/>
                </a:lnTo>
                <a:lnTo>
                  <a:pt x="0" y="79"/>
                </a:lnTo>
                <a:lnTo>
                  <a:pt x="0" y="157"/>
                </a:lnTo>
                <a:lnTo>
                  <a:pt x="0" y="236"/>
                </a:lnTo>
                <a:lnTo>
                  <a:pt x="0" y="315"/>
                </a:lnTo>
                <a:lnTo>
                  <a:pt x="0" y="392"/>
                </a:lnTo>
                <a:lnTo>
                  <a:pt x="0" y="471"/>
                </a:lnTo>
                <a:lnTo>
                  <a:pt x="0" y="549"/>
                </a:lnTo>
                <a:lnTo>
                  <a:pt x="0" y="628"/>
                </a:lnTo>
                <a:lnTo>
                  <a:pt x="0" y="707"/>
                </a:lnTo>
                <a:lnTo>
                  <a:pt x="0" y="784"/>
                </a:lnTo>
                <a:lnTo>
                  <a:pt x="0" y="863"/>
                </a:lnTo>
                <a:lnTo>
                  <a:pt x="0" y="941"/>
                </a:lnTo>
                <a:lnTo>
                  <a:pt x="0" y="1020"/>
                </a:lnTo>
                <a:lnTo>
                  <a:pt x="0" y="1099"/>
                </a:lnTo>
                <a:lnTo>
                  <a:pt x="0" y="1176"/>
                </a:lnTo>
                <a:lnTo>
                  <a:pt x="0" y="1255"/>
                </a:lnTo>
                <a:lnTo>
                  <a:pt x="40" y="1273"/>
                </a:lnTo>
                <a:lnTo>
                  <a:pt x="79" y="1289"/>
                </a:lnTo>
                <a:lnTo>
                  <a:pt x="116" y="1306"/>
                </a:lnTo>
                <a:lnTo>
                  <a:pt x="154" y="1322"/>
                </a:lnTo>
                <a:lnTo>
                  <a:pt x="190" y="1338"/>
                </a:lnTo>
                <a:lnTo>
                  <a:pt x="227" y="1355"/>
                </a:lnTo>
                <a:lnTo>
                  <a:pt x="262" y="1370"/>
                </a:lnTo>
                <a:lnTo>
                  <a:pt x="297" y="1386"/>
                </a:lnTo>
                <a:lnTo>
                  <a:pt x="329" y="1399"/>
                </a:lnTo>
                <a:lnTo>
                  <a:pt x="360" y="1413"/>
                </a:lnTo>
                <a:lnTo>
                  <a:pt x="391" y="1427"/>
                </a:lnTo>
                <a:lnTo>
                  <a:pt x="421" y="1440"/>
                </a:lnTo>
                <a:lnTo>
                  <a:pt x="450" y="1453"/>
                </a:lnTo>
                <a:lnTo>
                  <a:pt x="480" y="1465"/>
                </a:lnTo>
                <a:lnTo>
                  <a:pt x="509" y="1479"/>
                </a:lnTo>
                <a:lnTo>
                  <a:pt x="538" y="1491"/>
                </a:lnTo>
                <a:lnTo>
                  <a:pt x="538" y="1428"/>
                </a:lnTo>
                <a:lnTo>
                  <a:pt x="538" y="1363"/>
                </a:lnTo>
                <a:lnTo>
                  <a:pt x="538" y="1300"/>
                </a:lnTo>
                <a:lnTo>
                  <a:pt x="538" y="1236"/>
                </a:lnTo>
                <a:lnTo>
                  <a:pt x="538" y="1172"/>
                </a:lnTo>
                <a:lnTo>
                  <a:pt x="538" y="1109"/>
                </a:lnTo>
                <a:lnTo>
                  <a:pt x="538" y="1044"/>
                </a:lnTo>
                <a:lnTo>
                  <a:pt x="538" y="981"/>
                </a:lnTo>
                <a:lnTo>
                  <a:pt x="538" y="917"/>
                </a:lnTo>
                <a:lnTo>
                  <a:pt x="538" y="854"/>
                </a:lnTo>
                <a:lnTo>
                  <a:pt x="538" y="790"/>
                </a:lnTo>
                <a:lnTo>
                  <a:pt x="538" y="725"/>
                </a:lnTo>
                <a:lnTo>
                  <a:pt x="538" y="662"/>
                </a:lnTo>
                <a:lnTo>
                  <a:pt x="538" y="598"/>
                </a:lnTo>
                <a:lnTo>
                  <a:pt x="538" y="534"/>
                </a:lnTo>
                <a:lnTo>
                  <a:pt x="538" y="47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1" name="Freeform 33">
            <a:extLst>
              <a:ext uri="{FF2B5EF4-FFF2-40B4-BE49-F238E27FC236}">
                <a16:creationId xmlns:a16="http://schemas.microsoft.com/office/drawing/2014/main" id="{41AED66C-C5B2-43B4-8D88-1F1213D5E89B}"/>
              </a:ext>
            </a:extLst>
          </p:cNvPr>
          <p:cNvSpPr>
            <a:spLocks/>
          </p:cNvSpPr>
          <p:nvPr/>
        </p:nvSpPr>
        <p:spPr bwMode="auto">
          <a:xfrm flipH="1">
            <a:off x="0" y="2326300"/>
            <a:ext cx="660129" cy="1420166"/>
          </a:xfrm>
          <a:custGeom>
            <a:avLst/>
            <a:gdLst>
              <a:gd name="T0" fmla="*/ 509 w 538"/>
              <a:gd name="T1" fmla="*/ 224 h 1257"/>
              <a:gd name="T2" fmla="*/ 450 w 538"/>
              <a:gd name="T3" fmla="*/ 198 h 1257"/>
              <a:gd name="T4" fmla="*/ 391 w 538"/>
              <a:gd name="T5" fmla="*/ 172 h 1257"/>
              <a:gd name="T6" fmla="*/ 329 w 538"/>
              <a:gd name="T7" fmla="*/ 144 h 1257"/>
              <a:gd name="T8" fmla="*/ 262 w 538"/>
              <a:gd name="T9" fmla="*/ 115 h 1257"/>
              <a:gd name="T10" fmla="*/ 190 w 538"/>
              <a:gd name="T11" fmla="*/ 83 h 1257"/>
              <a:gd name="T12" fmla="*/ 116 w 538"/>
              <a:gd name="T13" fmla="*/ 51 h 1257"/>
              <a:gd name="T14" fmla="*/ 40 w 538"/>
              <a:gd name="T15" fmla="*/ 18 h 1257"/>
              <a:gd name="T16" fmla="*/ 0 w 538"/>
              <a:gd name="T17" fmla="*/ 79 h 1257"/>
              <a:gd name="T18" fmla="*/ 0 w 538"/>
              <a:gd name="T19" fmla="*/ 236 h 1257"/>
              <a:gd name="T20" fmla="*/ 0 w 538"/>
              <a:gd name="T21" fmla="*/ 393 h 1257"/>
              <a:gd name="T22" fmla="*/ 0 w 538"/>
              <a:gd name="T23" fmla="*/ 549 h 1257"/>
              <a:gd name="T24" fmla="*/ 0 w 538"/>
              <a:gd name="T25" fmla="*/ 707 h 1257"/>
              <a:gd name="T26" fmla="*/ 0 w 538"/>
              <a:gd name="T27" fmla="*/ 864 h 1257"/>
              <a:gd name="T28" fmla="*/ 0 w 538"/>
              <a:gd name="T29" fmla="*/ 1020 h 1257"/>
              <a:gd name="T30" fmla="*/ 0 w 538"/>
              <a:gd name="T31" fmla="*/ 1177 h 1257"/>
              <a:gd name="T32" fmla="*/ 40 w 538"/>
              <a:gd name="T33" fmla="*/ 1256 h 1257"/>
              <a:gd name="T34" fmla="*/ 116 w 538"/>
              <a:gd name="T35" fmla="*/ 1256 h 1257"/>
              <a:gd name="T36" fmla="*/ 190 w 538"/>
              <a:gd name="T37" fmla="*/ 1256 h 1257"/>
              <a:gd name="T38" fmla="*/ 262 w 538"/>
              <a:gd name="T39" fmla="*/ 1256 h 1257"/>
              <a:gd name="T40" fmla="*/ 329 w 538"/>
              <a:gd name="T41" fmla="*/ 1257 h 1257"/>
              <a:gd name="T42" fmla="*/ 391 w 538"/>
              <a:gd name="T43" fmla="*/ 1257 h 1257"/>
              <a:gd name="T44" fmla="*/ 452 w 538"/>
              <a:gd name="T45" fmla="*/ 1257 h 1257"/>
              <a:gd name="T46" fmla="*/ 509 w 538"/>
              <a:gd name="T47" fmla="*/ 1257 h 1257"/>
              <a:gd name="T48" fmla="*/ 538 w 538"/>
              <a:gd name="T49" fmla="*/ 1193 h 1257"/>
              <a:gd name="T50" fmla="*/ 538 w 538"/>
              <a:gd name="T51" fmla="*/ 1065 h 1257"/>
              <a:gd name="T52" fmla="*/ 538 w 538"/>
              <a:gd name="T53" fmla="*/ 938 h 1257"/>
              <a:gd name="T54" fmla="*/ 538 w 538"/>
              <a:gd name="T55" fmla="*/ 811 h 1257"/>
              <a:gd name="T56" fmla="*/ 538 w 538"/>
              <a:gd name="T57" fmla="*/ 683 h 1257"/>
              <a:gd name="T58" fmla="*/ 538 w 538"/>
              <a:gd name="T59" fmla="*/ 555 h 1257"/>
              <a:gd name="T60" fmla="*/ 538 w 538"/>
              <a:gd name="T61" fmla="*/ 427 h 1257"/>
              <a:gd name="T62" fmla="*/ 538 w 538"/>
              <a:gd name="T63" fmla="*/ 300 h 1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38" h="1257">
                <a:moveTo>
                  <a:pt x="538" y="236"/>
                </a:moveTo>
                <a:lnTo>
                  <a:pt x="509" y="224"/>
                </a:lnTo>
                <a:lnTo>
                  <a:pt x="480" y="210"/>
                </a:lnTo>
                <a:lnTo>
                  <a:pt x="450" y="198"/>
                </a:lnTo>
                <a:lnTo>
                  <a:pt x="421" y="185"/>
                </a:lnTo>
                <a:lnTo>
                  <a:pt x="391" y="172"/>
                </a:lnTo>
                <a:lnTo>
                  <a:pt x="360" y="158"/>
                </a:lnTo>
                <a:lnTo>
                  <a:pt x="329" y="144"/>
                </a:lnTo>
                <a:lnTo>
                  <a:pt x="297" y="131"/>
                </a:lnTo>
                <a:lnTo>
                  <a:pt x="262" y="115"/>
                </a:lnTo>
                <a:lnTo>
                  <a:pt x="227" y="100"/>
                </a:lnTo>
                <a:lnTo>
                  <a:pt x="190" y="83"/>
                </a:lnTo>
                <a:lnTo>
                  <a:pt x="154" y="67"/>
                </a:lnTo>
                <a:lnTo>
                  <a:pt x="116" y="51"/>
                </a:lnTo>
                <a:lnTo>
                  <a:pt x="79" y="34"/>
                </a:lnTo>
                <a:lnTo>
                  <a:pt x="40" y="18"/>
                </a:lnTo>
                <a:lnTo>
                  <a:pt x="0" y="0"/>
                </a:lnTo>
                <a:lnTo>
                  <a:pt x="0" y="79"/>
                </a:lnTo>
                <a:lnTo>
                  <a:pt x="0" y="157"/>
                </a:lnTo>
                <a:lnTo>
                  <a:pt x="0" y="236"/>
                </a:lnTo>
                <a:lnTo>
                  <a:pt x="0" y="314"/>
                </a:lnTo>
                <a:lnTo>
                  <a:pt x="0" y="393"/>
                </a:lnTo>
                <a:lnTo>
                  <a:pt x="0" y="472"/>
                </a:lnTo>
                <a:lnTo>
                  <a:pt x="0" y="549"/>
                </a:lnTo>
                <a:lnTo>
                  <a:pt x="0" y="628"/>
                </a:lnTo>
                <a:lnTo>
                  <a:pt x="0" y="707"/>
                </a:lnTo>
                <a:lnTo>
                  <a:pt x="0" y="785"/>
                </a:lnTo>
                <a:lnTo>
                  <a:pt x="0" y="864"/>
                </a:lnTo>
                <a:lnTo>
                  <a:pt x="0" y="942"/>
                </a:lnTo>
                <a:lnTo>
                  <a:pt x="0" y="1020"/>
                </a:lnTo>
                <a:lnTo>
                  <a:pt x="0" y="1099"/>
                </a:lnTo>
                <a:lnTo>
                  <a:pt x="0" y="1177"/>
                </a:lnTo>
                <a:lnTo>
                  <a:pt x="0" y="1256"/>
                </a:lnTo>
                <a:lnTo>
                  <a:pt x="40" y="1256"/>
                </a:lnTo>
                <a:lnTo>
                  <a:pt x="79" y="1256"/>
                </a:lnTo>
                <a:lnTo>
                  <a:pt x="116" y="1256"/>
                </a:lnTo>
                <a:lnTo>
                  <a:pt x="154" y="1256"/>
                </a:lnTo>
                <a:lnTo>
                  <a:pt x="190" y="1256"/>
                </a:lnTo>
                <a:lnTo>
                  <a:pt x="227" y="1256"/>
                </a:lnTo>
                <a:lnTo>
                  <a:pt x="262" y="1256"/>
                </a:lnTo>
                <a:lnTo>
                  <a:pt x="297" y="1257"/>
                </a:lnTo>
                <a:lnTo>
                  <a:pt x="329" y="1257"/>
                </a:lnTo>
                <a:lnTo>
                  <a:pt x="360" y="1257"/>
                </a:lnTo>
                <a:lnTo>
                  <a:pt x="391" y="1257"/>
                </a:lnTo>
                <a:lnTo>
                  <a:pt x="422" y="1257"/>
                </a:lnTo>
                <a:lnTo>
                  <a:pt x="452" y="1257"/>
                </a:lnTo>
                <a:lnTo>
                  <a:pt x="480" y="1257"/>
                </a:lnTo>
                <a:lnTo>
                  <a:pt x="509" y="1257"/>
                </a:lnTo>
                <a:lnTo>
                  <a:pt x="538" y="1257"/>
                </a:lnTo>
                <a:lnTo>
                  <a:pt x="538" y="1193"/>
                </a:lnTo>
                <a:lnTo>
                  <a:pt x="538" y="1130"/>
                </a:lnTo>
                <a:lnTo>
                  <a:pt x="538" y="1065"/>
                </a:lnTo>
                <a:lnTo>
                  <a:pt x="538" y="1002"/>
                </a:lnTo>
                <a:lnTo>
                  <a:pt x="538" y="938"/>
                </a:lnTo>
                <a:lnTo>
                  <a:pt x="538" y="874"/>
                </a:lnTo>
                <a:lnTo>
                  <a:pt x="538" y="811"/>
                </a:lnTo>
                <a:lnTo>
                  <a:pt x="538" y="746"/>
                </a:lnTo>
                <a:lnTo>
                  <a:pt x="538" y="683"/>
                </a:lnTo>
                <a:lnTo>
                  <a:pt x="538" y="619"/>
                </a:lnTo>
                <a:lnTo>
                  <a:pt x="538" y="555"/>
                </a:lnTo>
                <a:lnTo>
                  <a:pt x="538" y="492"/>
                </a:lnTo>
                <a:lnTo>
                  <a:pt x="538" y="427"/>
                </a:lnTo>
                <a:lnTo>
                  <a:pt x="538" y="363"/>
                </a:lnTo>
                <a:lnTo>
                  <a:pt x="538" y="300"/>
                </a:lnTo>
                <a:lnTo>
                  <a:pt x="538" y="23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06B5AF37-A433-4945-8836-B5FF6F6EF0F3}"/>
              </a:ext>
            </a:extLst>
          </p:cNvPr>
          <p:cNvSpPr>
            <a:spLocks/>
          </p:cNvSpPr>
          <p:nvPr/>
        </p:nvSpPr>
        <p:spPr bwMode="auto">
          <a:xfrm flipH="1">
            <a:off x="0" y="3744207"/>
            <a:ext cx="660129" cy="1417907"/>
          </a:xfrm>
          <a:custGeom>
            <a:avLst/>
            <a:gdLst>
              <a:gd name="T0" fmla="*/ 509 w 538"/>
              <a:gd name="T1" fmla="*/ 1 h 1256"/>
              <a:gd name="T2" fmla="*/ 452 w 538"/>
              <a:gd name="T3" fmla="*/ 1 h 1256"/>
              <a:gd name="T4" fmla="*/ 391 w 538"/>
              <a:gd name="T5" fmla="*/ 1 h 1256"/>
              <a:gd name="T6" fmla="*/ 329 w 538"/>
              <a:gd name="T7" fmla="*/ 1 h 1256"/>
              <a:gd name="T8" fmla="*/ 262 w 538"/>
              <a:gd name="T9" fmla="*/ 0 h 1256"/>
              <a:gd name="T10" fmla="*/ 190 w 538"/>
              <a:gd name="T11" fmla="*/ 0 h 1256"/>
              <a:gd name="T12" fmla="*/ 116 w 538"/>
              <a:gd name="T13" fmla="*/ 0 h 1256"/>
              <a:gd name="T14" fmla="*/ 40 w 538"/>
              <a:gd name="T15" fmla="*/ 0 h 1256"/>
              <a:gd name="T16" fmla="*/ 0 w 538"/>
              <a:gd name="T17" fmla="*/ 79 h 1256"/>
              <a:gd name="T18" fmla="*/ 0 w 538"/>
              <a:gd name="T19" fmla="*/ 236 h 1256"/>
              <a:gd name="T20" fmla="*/ 0 w 538"/>
              <a:gd name="T21" fmla="*/ 392 h 1256"/>
              <a:gd name="T22" fmla="*/ 0 w 538"/>
              <a:gd name="T23" fmla="*/ 549 h 1256"/>
              <a:gd name="T24" fmla="*/ 0 w 538"/>
              <a:gd name="T25" fmla="*/ 707 h 1256"/>
              <a:gd name="T26" fmla="*/ 0 w 538"/>
              <a:gd name="T27" fmla="*/ 864 h 1256"/>
              <a:gd name="T28" fmla="*/ 0 w 538"/>
              <a:gd name="T29" fmla="*/ 1021 h 1256"/>
              <a:gd name="T30" fmla="*/ 0 w 538"/>
              <a:gd name="T31" fmla="*/ 1177 h 1256"/>
              <a:gd name="T32" fmla="*/ 40 w 538"/>
              <a:gd name="T33" fmla="*/ 1239 h 1256"/>
              <a:gd name="T34" fmla="*/ 116 w 538"/>
              <a:gd name="T35" fmla="*/ 1205 h 1256"/>
              <a:gd name="T36" fmla="*/ 190 w 538"/>
              <a:gd name="T37" fmla="*/ 1173 h 1256"/>
              <a:gd name="T38" fmla="*/ 262 w 538"/>
              <a:gd name="T39" fmla="*/ 1142 h 1256"/>
              <a:gd name="T40" fmla="*/ 329 w 538"/>
              <a:gd name="T41" fmla="*/ 1113 h 1256"/>
              <a:gd name="T42" fmla="*/ 391 w 538"/>
              <a:gd name="T43" fmla="*/ 1086 h 1256"/>
              <a:gd name="T44" fmla="*/ 452 w 538"/>
              <a:gd name="T45" fmla="*/ 1060 h 1256"/>
              <a:gd name="T46" fmla="*/ 509 w 538"/>
              <a:gd name="T47" fmla="*/ 1034 h 1256"/>
              <a:gd name="T48" fmla="*/ 538 w 538"/>
              <a:gd name="T49" fmla="*/ 958 h 1256"/>
              <a:gd name="T50" fmla="*/ 538 w 538"/>
              <a:gd name="T51" fmla="*/ 831 h 1256"/>
              <a:gd name="T52" fmla="*/ 538 w 538"/>
              <a:gd name="T53" fmla="*/ 703 h 1256"/>
              <a:gd name="T54" fmla="*/ 538 w 538"/>
              <a:gd name="T55" fmla="*/ 576 h 1256"/>
              <a:gd name="T56" fmla="*/ 538 w 538"/>
              <a:gd name="T57" fmla="*/ 448 h 1256"/>
              <a:gd name="T58" fmla="*/ 538 w 538"/>
              <a:gd name="T59" fmla="*/ 320 h 1256"/>
              <a:gd name="T60" fmla="*/ 538 w 538"/>
              <a:gd name="T61" fmla="*/ 193 h 1256"/>
              <a:gd name="T62" fmla="*/ 538 w 538"/>
              <a:gd name="T63" fmla="*/ 65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38" h="1256">
                <a:moveTo>
                  <a:pt x="538" y="1"/>
                </a:moveTo>
                <a:lnTo>
                  <a:pt x="509" y="1"/>
                </a:lnTo>
                <a:lnTo>
                  <a:pt x="480" y="1"/>
                </a:lnTo>
                <a:lnTo>
                  <a:pt x="452" y="1"/>
                </a:lnTo>
                <a:lnTo>
                  <a:pt x="422" y="1"/>
                </a:lnTo>
                <a:lnTo>
                  <a:pt x="391" y="1"/>
                </a:lnTo>
                <a:lnTo>
                  <a:pt x="360" y="1"/>
                </a:lnTo>
                <a:lnTo>
                  <a:pt x="329" y="1"/>
                </a:lnTo>
                <a:lnTo>
                  <a:pt x="297" y="1"/>
                </a:lnTo>
                <a:lnTo>
                  <a:pt x="262" y="0"/>
                </a:lnTo>
                <a:lnTo>
                  <a:pt x="227" y="0"/>
                </a:lnTo>
                <a:lnTo>
                  <a:pt x="190" y="0"/>
                </a:lnTo>
                <a:lnTo>
                  <a:pt x="154" y="0"/>
                </a:lnTo>
                <a:lnTo>
                  <a:pt x="116" y="0"/>
                </a:lnTo>
                <a:lnTo>
                  <a:pt x="79" y="0"/>
                </a:lnTo>
                <a:lnTo>
                  <a:pt x="40" y="0"/>
                </a:lnTo>
                <a:lnTo>
                  <a:pt x="0" y="0"/>
                </a:lnTo>
                <a:lnTo>
                  <a:pt x="0" y="79"/>
                </a:lnTo>
                <a:lnTo>
                  <a:pt x="0" y="157"/>
                </a:lnTo>
                <a:lnTo>
                  <a:pt x="0" y="236"/>
                </a:lnTo>
                <a:lnTo>
                  <a:pt x="0" y="314"/>
                </a:lnTo>
                <a:lnTo>
                  <a:pt x="0" y="392"/>
                </a:lnTo>
                <a:lnTo>
                  <a:pt x="0" y="471"/>
                </a:lnTo>
                <a:lnTo>
                  <a:pt x="0" y="549"/>
                </a:lnTo>
                <a:lnTo>
                  <a:pt x="0" y="628"/>
                </a:lnTo>
                <a:lnTo>
                  <a:pt x="0" y="707"/>
                </a:lnTo>
                <a:lnTo>
                  <a:pt x="0" y="785"/>
                </a:lnTo>
                <a:lnTo>
                  <a:pt x="0" y="864"/>
                </a:lnTo>
                <a:lnTo>
                  <a:pt x="0" y="942"/>
                </a:lnTo>
                <a:lnTo>
                  <a:pt x="0" y="1021"/>
                </a:lnTo>
                <a:lnTo>
                  <a:pt x="0" y="1099"/>
                </a:lnTo>
                <a:lnTo>
                  <a:pt x="0" y="1177"/>
                </a:lnTo>
                <a:lnTo>
                  <a:pt x="0" y="1256"/>
                </a:lnTo>
                <a:lnTo>
                  <a:pt x="40" y="1239"/>
                </a:lnTo>
                <a:lnTo>
                  <a:pt x="79" y="1222"/>
                </a:lnTo>
                <a:lnTo>
                  <a:pt x="116" y="1205"/>
                </a:lnTo>
                <a:lnTo>
                  <a:pt x="154" y="1189"/>
                </a:lnTo>
                <a:lnTo>
                  <a:pt x="190" y="1173"/>
                </a:lnTo>
                <a:lnTo>
                  <a:pt x="227" y="1157"/>
                </a:lnTo>
                <a:lnTo>
                  <a:pt x="262" y="1142"/>
                </a:lnTo>
                <a:lnTo>
                  <a:pt x="297" y="1127"/>
                </a:lnTo>
                <a:lnTo>
                  <a:pt x="329" y="1113"/>
                </a:lnTo>
                <a:lnTo>
                  <a:pt x="360" y="1100"/>
                </a:lnTo>
                <a:lnTo>
                  <a:pt x="391" y="1086"/>
                </a:lnTo>
                <a:lnTo>
                  <a:pt x="422" y="1073"/>
                </a:lnTo>
                <a:lnTo>
                  <a:pt x="452" y="1060"/>
                </a:lnTo>
                <a:lnTo>
                  <a:pt x="480" y="1047"/>
                </a:lnTo>
                <a:lnTo>
                  <a:pt x="509" y="1034"/>
                </a:lnTo>
                <a:lnTo>
                  <a:pt x="538" y="1022"/>
                </a:lnTo>
                <a:lnTo>
                  <a:pt x="538" y="958"/>
                </a:lnTo>
                <a:lnTo>
                  <a:pt x="538" y="895"/>
                </a:lnTo>
                <a:lnTo>
                  <a:pt x="538" y="831"/>
                </a:lnTo>
                <a:lnTo>
                  <a:pt x="538" y="767"/>
                </a:lnTo>
                <a:lnTo>
                  <a:pt x="538" y="703"/>
                </a:lnTo>
                <a:lnTo>
                  <a:pt x="538" y="639"/>
                </a:lnTo>
                <a:lnTo>
                  <a:pt x="538" y="576"/>
                </a:lnTo>
                <a:lnTo>
                  <a:pt x="538" y="512"/>
                </a:lnTo>
                <a:lnTo>
                  <a:pt x="538" y="448"/>
                </a:lnTo>
                <a:lnTo>
                  <a:pt x="538" y="384"/>
                </a:lnTo>
                <a:lnTo>
                  <a:pt x="538" y="320"/>
                </a:lnTo>
                <a:lnTo>
                  <a:pt x="538" y="257"/>
                </a:lnTo>
                <a:lnTo>
                  <a:pt x="538" y="193"/>
                </a:lnTo>
                <a:lnTo>
                  <a:pt x="538" y="128"/>
                </a:lnTo>
                <a:lnTo>
                  <a:pt x="538" y="65"/>
                </a:lnTo>
                <a:lnTo>
                  <a:pt x="538" y="1"/>
                </a:lnTo>
                <a:close/>
              </a:path>
            </a:pathLst>
          </a:custGeom>
          <a:solidFill>
            <a:srgbClr val="4472C4"/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3" name="Freeform 37">
            <a:extLst>
              <a:ext uri="{FF2B5EF4-FFF2-40B4-BE49-F238E27FC236}">
                <a16:creationId xmlns:a16="http://schemas.microsoft.com/office/drawing/2014/main" id="{21265468-C3BD-4337-BCFA-FE42F4A7461A}"/>
              </a:ext>
            </a:extLst>
          </p:cNvPr>
          <p:cNvSpPr>
            <a:spLocks/>
          </p:cNvSpPr>
          <p:nvPr/>
        </p:nvSpPr>
        <p:spPr bwMode="auto">
          <a:xfrm flipH="1">
            <a:off x="0" y="4890533"/>
            <a:ext cx="660129" cy="1682072"/>
          </a:xfrm>
          <a:custGeom>
            <a:avLst/>
            <a:gdLst>
              <a:gd name="T0" fmla="*/ 509 w 538"/>
              <a:gd name="T1" fmla="*/ 12 h 1491"/>
              <a:gd name="T2" fmla="*/ 452 w 538"/>
              <a:gd name="T3" fmla="*/ 38 h 1491"/>
              <a:gd name="T4" fmla="*/ 391 w 538"/>
              <a:gd name="T5" fmla="*/ 64 h 1491"/>
              <a:gd name="T6" fmla="*/ 329 w 538"/>
              <a:gd name="T7" fmla="*/ 91 h 1491"/>
              <a:gd name="T8" fmla="*/ 262 w 538"/>
              <a:gd name="T9" fmla="*/ 120 h 1491"/>
              <a:gd name="T10" fmla="*/ 190 w 538"/>
              <a:gd name="T11" fmla="*/ 151 h 1491"/>
              <a:gd name="T12" fmla="*/ 116 w 538"/>
              <a:gd name="T13" fmla="*/ 183 h 1491"/>
              <a:gd name="T14" fmla="*/ 40 w 538"/>
              <a:gd name="T15" fmla="*/ 217 h 1491"/>
              <a:gd name="T16" fmla="*/ 0 w 538"/>
              <a:gd name="T17" fmla="*/ 313 h 1491"/>
              <a:gd name="T18" fmla="*/ 0 w 538"/>
              <a:gd name="T19" fmla="*/ 470 h 1491"/>
              <a:gd name="T20" fmla="*/ 0 w 538"/>
              <a:gd name="T21" fmla="*/ 627 h 1491"/>
              <a:gd name="T22" fmla="*/ 0 w 538"/>
              <a:gd name="T23" fmla="*/ 784 h 1491"/>
              <a:gd name="T24" fmla="*/ 0 w 538"/>
              <a:gd name="T25" fmla="*/ 942 h 1491"/>
              <a:gd name="T26" fmla="*/ 0 w 538"/>
              <a:gd name="T27" fmla="*/ 1099 h 1491"/>
              <a:gd name="T28" fmla="*/ 0 w 538"/>
              <a:gd name="T29" fmla="*/ 1255 h 1491"/>
              <a:gd name="T30" fmla="*/ 0 w 538"/>
              <a:gd name="T31" fmla="*/ 1412 h 1491"/>
              <a:gd name="T32" fmla="*/ 40 w 538"/>
              <a:gd name="T33" fmla="*/ 1457 h 1491"/>
              <a:gd name="T34" fmla="*/ 116 w 538"/>
              <a:gd name="T35" fmla="*/ 1389 h 1491"/>
              <a:gd name="T36" fmla="*/ 190 w 538"/>
              <a:gd name="T37" fmla="*/ 1325 h 1491"/>
              <a:gd name="T38" fmla="*/ 262 w 538"/>
              <a:gd name="T39" fmla="*/ 1263 h 1491"/>
              <a:gd name="T40" fmla="*/ 329 w 538"/>
              <a:gd name="T41" fmla="*/ 1204 h 1491"/>
              <a:gd name="T42" fmla="*/ 391 w 538"/>
              <a:gd name="T43" fmla="*/ 1150 h 1491"/>
              <a:gd name="T44" fmla="*/ 452 w 538"/>
              <a:gd name="T45" fmla="*/ 1098 h 1491"/>
              <a:gd name="T46" fmla="*/ 509 w 538"/>
              <a:gd name="T47" fmla="*/ 1047 h 1491"/>
              <a:gd name="T48" fmla="*/ 538 w 538"/>
              <a:gd name="T49" fmla="*/ 958 h 1491"/>
              <a:gd name="T50" fmla="*/ 538 w 538"/>
              <a:gd name="T51" fmla="*/ 831 h 1491"/>
              <a:gd name="T52" fmla="*/ 538 w 538"/>
              <a:gd name="T53" fmla="*/ 704 h 1491"/>
              <a:gd name="T54" fmla="*/ 538 w 538"/>
              <a:gd name="T55" fmla="*/ 575 h 1491"/>
              <a:gd name="T56" fmla="*/ 538 w 538"/>
              <a:gd name="T57" fmla="*/ 448 h 1491"/>
              <a:gd name="T58" fmla="*/ 538 w 538"/>
              <a:gd name="T59" fmla="*/ 320 h 1491"/>
              <a:gd name="T60" fmla="*/ 538 w 538"/>
              <a:gd name="T61" fmla="*/ 192 h 1491"/>
              <a:gd name="T62" fmla="*/ 538 w 538"/>
              <a:gd name="T63" fmla="*/ 64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38" h="1491">
                <a:moveTo>
                  <a:pt x="538" y="0"/>
                </a:moveTo>
                <a:lnTo>
                  <a:pt x="509" y="12"/>
                </a:lnTo>
                <a:lnTo>
                  <a:pt x="480" y="25"/>
                </a:lnTo>
                <a:lnTo>
                  <a:pt x="452" y="38"/>
                </a:lnTo>
                <a:lnTo>
                  <a:pt x="422" y="51"/>
                </a:lnTo>
                <a:lnTo>
                  <a:pt x="391" y="64"/>
                </a:lnTo>
                <a:lnTo>
                  <a:pt x="360" y="78"/>
                </a:lnTo>
                <a:lnTo>
                  <a:pt x="329" y="91"/>
                </a:lnTo>
                <a:lnTo>
                  <a:pt x="297" y="105"/>
                </a:lnTo>
                <a:lnTo>
                  <a:pt x="262" y="120"/>
                </a:lnTo>
                <a:lnTo>
                  <a:pt x="227" y="135"/>
                </a:lnTo>
                <a:lnTo>
                  <a:pt x="190" y="151"/>
                </a:lnTo>
                <a:lnTo>
                  <a:pt x="154" y="167"/>
                </a:lnTo>
                <a:lnTo>
                  <a:pt x="116" y="183"/>
                </a:lnTo>
                <a:lnTo>
                  <a:pt x="79" y="200"/>
                </a:lnTo>
                <a:lnTo>
                  <a:pt x="40" y="217"/>
                </a:lnTo>
                <a:lnTo>
                  <a:pt x="0" y="234"/>
                </a:lnTo>
                <a:lnTo>
                  <a:pt x="0" y="313"/>
                </a:lnTo>
                <a:lnTo>
                  <a:pt x="0" y="391"/>
                </a:lnTo>
                <a:lnTo>
                  <a:pt x="0" y="470"/>
                </a:lnTo>
                <a:lnTo>
                  <a:pt x="0" y="548"/>
                </a:lnTo>
                <a:lnTo>
                  <a:pt x="0" y="627"/>
                </a:lnTo>
                <a:lnTo>
                  <a:pt x="0" y="706"/>
                </a:lnTo>
                <a:lnTo>
                  <a:pt x="0" y="784"/>
                </a:lnTo>
                <a:lnTo>
                  <a:pt x="0" y="863"/>
                </a:lnTo>
                <a:lnTo>
                  <a:pt x="0" y="942"/>
                </a:lnTo>
                <a:lnTo>
                  <a:pt x="0" y="1020"/>
                </a:lnTo>
                <a:lnTo>
                  <a:pt x="0" y="1099"/>
                </a:lnTo>
                <a:lnTo>
                  <a:pt x="0" y="1178"/>
                </a:lnTo>
                <a:lnTo>
                  <a:pt x="0" y="1255"/>
                </a:lnTo>
                <a:lnTo>
                  <a:pt x="0" y="1334"/>
                </a:lnTo>
                <a:lnTo>
                  <a:pt x="0" y="1412"/>
                </a:lnTo>
                <a:lnTo>
                  <a:pt x="0" y="1491"/>
                </a:lnTo>
                <a:lnTo>
                  <a:pt x="40" y="1457"/>
                </a:lnTo>
                <a:lnTo>
                  <a:pt x="79" y="1422"/>
                </a:lnTo>
                <a:lnTo>
                  <a:pt x="116" y="1389"/>
                </a:lnTo>
                <a:lnTo>
                  <a:pt x="154" y="1357"/>
                </a:lnTo>
                <a:lnTo>
                  <a:pt x="190" y="1325"/>
                </a:lnTo>
                <a:lnTo>
                  <a:pt x="227" y="1294"/>
                </a:lnTo>
                <a:lnTo>
                  <a:pt x="262" y="1263"/>
                </a:lnTo>
                <a:lnTo>
                  <a:pt x="297" y="1232"/>
                </a:lnTo>
                <a:lnTo>
                  <a:pt x="329" y="1204"/>
                </a:lnTo>
                <a:lnTo>
                  <a:pt x="360" y="1178"/>
                </a:lnTo>
                <a:lnTo>
                  <a:pt x="391" y="1150"/>
                </a:lnTo>
                <a:lnTo>
                  <a:pt x="422" y="1123"/>
                </a:lnTo>
                <a:lnTo>
                  <a:pt x="452" y="1098"/>
                </a:lnTo>
                <a:lnTo>
                  <a:pt x="480" y="1072"/>
                </a:lnTo>
                <a:lnTo>
                  <a:pt x="509" y="1047"/>
                </a:lnTo>
                <a:lnTo>
                  <a:pt x="538" y="1022"/>
                </a:lnTo>
                <a:lnTo>
                  <a:pt x="538" y="958"/>
                </a:lnTo>
                <a:lnTo>
                  <a:pt x="538" y="894"/>
                </a:lnTo>
                <a:lnTo>
                  <a:pt x="538" y="831"/>
                </a:lnTo>
                <a:lnTo>
                  <a:pt x="538" y="767"/>
                </a:lnTo>
                <a:lnTo>
                  <a:pt x="538" y="704"/>
                </a:lnTo>
                <a:lnTo>
                  <a:pt x="538" y="639"/>
                </a:lnTo>
                <a:lnTo>
                  <a:pt x="538" y="575"/>
                </a:lnTo>
                <a:lnTo>
                  <a:pt x="538" y="512"/>
                </a:lnTo>
                <a:lnTo>
                  <a:pt x="538" y="448"/>
                </a:lnTo>
                <a:lnTo>
                  <a:pt x="538" y="383"/>
                </a:lnTo>
                <a:lnTo>
                  <a:pt x="538" y="320"/>
                </a:lnTo>
                <a:lnTo>
                  <a:pt x="538" y="256"/>
                </a:lnTo>
                <a:lnTo>
                  <a:pt x="538" y="192"/>
                </a:lnTo>
                <a:lnTo>
                  <a:pt x="538" y="128"/>
                </a:lnTo>
                <a:lnTo>
                  <a:pt x="538" y="64"/>
                </a:lnTo>
                <a:lnTo>
                  <a:pt x="538" y="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4" name="Полилиния 46">
            <a:extLst>
              <a:ext uri="{FF2B5EF4-FFF2-40B4-BE49-F238E27FC236}">
                <a16:creationId xmlns:a16="http://schemas.microsoft.com/office/drawing/2014/main" id="{F4BE8C3C-4BE7-43E7-9884-095715702E4B}"/>
              </a:ext>
            </a:extLst>
          </p:cNvPr>
          <p:cNvSpPr/>
          <p:nvPr/>
        </p:nvSpPr>
        <p:spPr>
          <a:xfrm rot="5400000" flipH="1">
            <a:off x="2575975" y="807720"/>
            <a:ext cx="1159959" cy="2410041"/>
          </a:xfrm>
          <a:custGeom>
            <a:avLst/>
            <a:gdLst>
              <a:gd name="connsiteX0" fmla="*/ 1740207 w 1740207"/>
              <a:gd name="connsiteY0" fmla="*/ 496466 h 5670087"/>
              <a:gd name="connsiteX1" fmla="*/ 1727495 w 1740207"/>
              <a:gd name="connsiteY1" fmla="*/ 496466 h 5670087"/>
              <a:gd name="connsiteX2" fmla="*/ 1727494 w 1740207"/>
              <a:gd name="connsiteY2" fmla="*/ 5670087 h 5670087"/>
              <a:gd name="connsiteX3" fmla="*/ 0 w 1740207"/>
              <a:gd name="connsiteY3" fmla="*/ 5670087 h 5670087"/>
              <a:gd name="connsiteX4" fmla="*/ 0 w 1740207"/>
              <a:gd name="connsiteY4" fmla="*/ 495298 h 5670087"/>
              <a:gd name="connsiteX5" fmla="*/ 3964 w 1740207"/>
              <a:gd name="connsiteY5" fmla="*/ 495298 h 5670087"/>
              <a:gd name="connsiteX6" fmla="*/ 871063 w 1740207"/>
              <a:gd name="connsiteY6" fmla="*/ 0 h 567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207" h="5670087">
                <a:moveTo>
                  <a:pt x="1740207" y="496466"/>
                </a:moveTo>
                <a:lnTo>
                  <a:pt x="1727495" y="496466"/>
                </a:lnTo>
                <a:lnTo>
                  <a:pt x="1727494" y="5670087"/>
                </a:lnTo>
                <a:lnTo>
                  <a:pt x="0" y="5670087"/>
                </a:lnTo>
                <a:lnTo>
                  <a:pt x="0" y="495298"/>
                </a:lnTo>
                <a:lnTo>
                  <a:pt x="3964" y="495298"/>
                </a:lnTo>
                <a:lnTo>
                  <a:pt x="871063" y="0"/>
                </a:lnTo>
                <a:close/>
              </a:path>
            </a:pathLst>
          </a:cu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Полилиния 47">
            <a:extLst>
              <a:ext uri="{FF2B5EF4-FFF2-40B4-BE49-F238E27FC236}">
                <a16:creationId xmlns:a16="http://schemas.microsoft.com/office/drawing/2014/main" id="{405B6FE0-F45C-4782-9EA4-BE21855F1E16}"/>
              </a:ext>
            </a:extLst>
          </p:cNvPr>
          <p:cNvSpPr/>
          <p:nvPr/>
        </p:nvSpPr>
        <p:spPr>
          <a:xfrm rot="5400000" flipH="1">
            <a:off x="2384363" y="2158016"/>
            <a:ext cx="1155023" cy="2021875"/>
          </a:xfrm>
          <a:custGeom>
            <a:avLst/>
            <a:gdLst>
              <a:gd name="connsiteX0" fmla="*/ 1732802 w 1732802"/>
              <a:gd name="connsiteY0" fmla="*/ 496467 h 4756853"/>
              <a:gd name="connsiteX1" fmla="*/ 1730883 w 1732802"/>
              <a:gd name="connsiteY1" fmla="*/ 496467 h 4756853"/>
              <a:gd name="connsiteX2" fmla="*/ 1730883 w 1732802"/>
              <a:gd name="connsiteY2" fmla="*/ 4756853 h 4756853"/>
              <a:gd name="connsiteX3" fmla="*/ 0 w 1732802"/>
              <a:gd name="connsiteY3" fmla="*/ 4756853 h 4756853"/>
              <a:gd name="connsiteX4" fmla="*/ 0 w 1732802"/>
              <a:gd name="connsiteY4" fmla="*/ 496464 h 4756853"/>
              <a:gd name="connsiteX5" fmla="*/ 3396 w 1732802"/>
              <a:gd name="connsiteY5" fmla="*/ 496464 h 4756853"/>
              <a:gd name="connsiteX6" fmla="*/ 868097 w 1732802"/>
              <a:gd name="connsiteY6" fmla="*/ 0 h 475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2802" h="4756853">
                <a:moveTo>
                  <a:pt x="1732802" y="496467"/>
                </a:moveTo>
                <a:lnTo>
                  <a:pt x="1730883" y="496467"/>
                </a:lnTo>
                <a:lnTo>
                  <a:pt x="1730883" y="4756853"/>
                </a:lnTo>
                <a:lnTo>
                  <a:pt x="0" y="4756853"/>
                </a:lnTo>
                <a:lnTo>
                  <a:pt x="0" y="496464"/>
                </a:lnTo>
                <a:lnTo>
                  <a:pt x="3396" y="496464"/>
                </a:lnTo>
                <a:lnTo>
                  <a:pt x="868097" y="0"/>
                </a:lnTo>
                <a:close/>
              </a:path>
            </a:pathLst>
          </a:custGeom>
          <a:solidFill>
            <a:srgbClr val="A5A5A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48">
            <a:extLst>
              <a:ext uri="{FF2B5EF4-FFF2-40B4-BE49-F238E27FC236}">
                <a16:creationId xmlns:a16="http://schemas.microsoft.com/office/drawing/2014/main" id="{DB0CEA8F-6CEC-416A-A3BC-2D06A3007221}"/>
              </a:ext>
            </a:extLst>
          </p:cNvPr>
          <p:cNvSpPr/>
          <p:nvPr/>
        </p:nvSpPr>
        <p:spPr>
          <a:xfrm rot="5400000" flipH="1">
            <a:off x="2683467" y="3011675"/>
            <a:ext cx="1156003" cy="2621063"/>
          </a:xfrm>
          <a:custGeom>
            <a:avLst/>
            <a:gdLst>
              <a:gd name="connsiteX0" fmla="*/ 1730883 w 1734272"/>
              <a:gd name="connsiteY0" fmla="*/ 496468 h 6166557"/>
              <a:gd name="connsiteX1" fmla="*/ 1730883 w 1734272"/>
              <a:gd name="connsiteY1" fmla="*/ 6166557 h 6166557"/>
              <a:gd name="connsiteX2" fmla="*/ 0 w 1734272"/>
              <a:gd name="connsiteY2" fmla="*/ 6166557 h 6166557"/>
              <a:gd name="connsiteX3" fmla="*/ 0 w 1734272"/>
              <a:gd name="connsiteY3" fmla="*/ 496468 h 6166557"/>
              <a:gd name="connsiteX4" fmla="*/ 1734272 w 1734272"/>
              <a:gd name="connsiteY4" fmla="*/ 496467 h 6166557"/>
              <a:gd name="connsiteX5" fmla="*/ 3 w 1734272"/>
              <a:gd name="connsiteY5" fmla="*/ 496467 h 6166557"/>
              <a:gd name="connsiteX6" fmla="*/ 867138 w 1734272"/>
              <a:gd name="connsiteY6" fmla="*/ 0 h 616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4272" h="6166557">
                <a:moveTo>
                  <a:pt x="1730883" y="496468"/>
                </a:moveTo>
                <a:lnTo>
                  <a:pt x="1730883" y="6166557"/>
                </a:lnTo>
                <a:lnTo>
                  <a:pt x="0" y="6166557"/>
                </a:lnTo>
                <a:lnTo>
                  <a:pt x="0" y="496468"/>
                </a:lnTo>
                <a:close/>
                <a:moveTo>
                  <a:pt x="1734272" y="496467"/>
                </a:moveTo>
                <a:lnTo>
                  <a:pt x="3" y="496467"/>
                </a:lnTo>
                <a:lnTo>
                  <a:pt x="867138" y="0"/>
                </a:lnTo>
                <a:close/>
              </a:path>
            </a:pathLst>
          </a:cu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49">
            <a:extLst>
              <a:ext uri="{FF2B5EF4-FFF2-40B4-BE49-F238E27FC236}">
                <a16:creationId xmlns:a16="http://schemas.microsoft.com/office/drawing/2014/main" id="{91E4C07D-1CE0-4FDB-9B6A-70A666AF18F1}"/>
              </a:ext>
            </a:extLst>
          </p:cNvPr>
          <p:cNvSpPr/>
          <p:nvPr/>
        </p:nvSpPr>
        <p:spPr>
          <a:xfrm rot="5400000" flipH="1">
            <a:off x="2183165" y="4657177"/>
            <a:ext cx="1154874" cy="1619327"/>
          </a:xfrm>
          <a:custGeom>
            <a:avLst/>
            <a:gdLst>
              <a:gd name="connsiteX0" fmla="*/ 1732578 w 1732578"/>
              <a:gd name="connsiteY0" fmla="*/ 496467 h 3809779"/>
              <a:gd name="connsiteX1" fmla="*/ 1730883 w 1732578"/>
              <a:gd name="connsiteY1" fmla="*/ 496467 h 3809779"/>
              <a:gd name="connsiteX2" fmla="*/ 1730883 w 1732578"/>
              <a:gd name="connsiteY2" fmla="*/ 3809779 h 3809779"/>
              <a:gd name="connsiteX3" fmla="*/ 0 w 1732578"/>
              <a:gd name="connsiteY3" fmla="*/ 3809779 h 3809779"/>
              <a:gd name="connsiteX4" fmla="*/ 0 w 1732578"/>
              <a:gd name="connsiteY4" fmla="*/ 496467 h 3809779"/>
              <a:gd name="connsiteX5" fmla="*/ 1 w 1732578"/>
              <a:gd name="connsiteY5" fmla="*/ 496467 h 3809779"/>
              <a:gd name="connsiteX6" fmla="*/ 866290 w 1732578"/>
              <a:gd name="connsiteY6" fmla="*/ 0 h 3809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2578" h="3809779">
                <a:moveTo>
                  <a:pt x="1732578" y="496467"/>
                </a:moveTo>
                <a:lnTo>
                  <a:pt x="1730883" y="496467"/>
                </a:lnTo>
                <a:lnTo>
                  <a:pt x="1730883" y="3809779"/>
                </a:lnTo>
                <a:lnTo>
                  <a:pt x="0" y="3809779"/>
                </a:lnTo>
                <a:lnTo>
                  <a:pt x="0" y="496467"/>
                </a:lnTo>
                <a:lnTo>
                  <a:pt x="1" y="496467"/>
                </a:lnTo>
                <a:lnTo>
                  <a:pt x="866290" y="0"/>
                </a:lnTo>
                <a:close/>
              </a:path>
            </a:pathLst>
          </a:cu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30">
            <a:extLst>
              <a:ext uri="{FF2B5EF4-FFF2-40B4-BE49-F238E27FC236}">
                <a16:creationId xmlns:a16="http://schemas.microsoft.com/office/drawing/2014/main" id="{A3245915-7932-4477-884E-7A584B7CDA4D}"/>
              </a:ext>
            </a:extLst>
          </p:cNvPr>
          <p:cNvSpPr>
            <a:spLocks/>
          </p:cNvSpPr>
          <p:nvPr/>
        </p:nvSpPr>
        <p:spPr bwMode="auto">
          <a:xfrm flipH="1">
            <a:off x="660127" y="925640"/>
            <a:ext cx="1290809" cy="1682072"/>
          </a:xfrm>
          <a:custGeom>
            <a:avLst/>
            <a:gdLst>
              <a:gd name="T0" fmla="*/ 56 w 1051"/>
              <a:gd name="T1" fmla="*/ 445 h 1491"/>
              <a:gd name="T2" fmla="*/ 170 w 1051"/>
              <a:gd name="T3" fmla="*/ 394 h 1491"/>
              <a:gd name="T4" fmla="*/ 288 w 1051"/>
              <a:gd name="T5" fmla="*/ 342 h 1491"/>
              <a:gd name="T6" fmla="*/ 409 w 1051"/>
              <a:gd name="T7" fmla="*/ 287 h 1491"/>
              <a:gd name="T8" fmla="*/ 540 w 1051"/>
              <a:gd name="T9" fmla="*/ 229 h 1491"/>
              <a:gd name="T10" fmla="*/ 679 w 1051"/>
              <a:gd name="T11" fmla="*/ 166 h 1491"/>
              <a:gd name="T12" fmla="*/ 824 w 1051"/>
              <a:gd name="T13" fmla="*/ 102 h 1491"/>
              <a:gd name="T14" fmla="*/ 975 w 1051"/>
              <a:gd name="T15" fmla="*/ 34 h 1491"/>
              <a:gd name="T16" fmla="*/ 1051 w 1051"/>
              <a:gd name="T17" fmla="*/ 79 h 1491"/>
              <a:gd name="T18" fmla="*/ 1051 w 1051"/>
              <a:gd name="T19" fmla="*/ 236 h 1491"/>
              <a:gd name="T20" fmla="*/ 1051 w 1051"/>
              <a:gd name="T21" fmla="*/ 392 h 1491"/>
              <a:gd name="T22" fmla="*/ 1051 w 1051"/>
              <a:gd name="T23" fmla="*/ 549 h 1491"/>
              <a:gd name="T24" fmla="*/ 1051 w 1051"/>
              <a:gd name="T25" fmla="*/ 707 h 1491"/>
              <a:gd name="T26" fmla="*/ 1051 w 1051"/>
              <a:gd name="T27" fmla="*/ 863 h 1491"/>
              <a:gd name="T28" fmla="*/ 1051 w 1051"/>
              <a:gd name="T29" fmla="*/ 1020 h 1491"/>
              <a:gd name="T30" fmla="*/ 1051 w 1051"/>
              <a:gd name="T31" fmla="*/ 1176 h 1491"/>
              <a:gd name="T32" fmla="*/ 975 w 1051"/>
              <a:gd name="T33" fmla="*/ 1273 h 1491"/>
              <a:gd name="T34" fmla="*/ 824 w 1051"/>
              <a:gd name="T35" fmla="*/ 1306 h 1491"/>
              <a:gd name="T36" fmla="*/ 679 w 1051"/>
              <a:gd name="T37" fmla="*/ 1338 h 1491"/>
              <a:gd name="T38" fmla="*/ 539 w 1051"/>
              <a:gd name="T39" fmla="*/ 1370 h 1491"/>
              <a:gd name="T40" fmla="*/ 409 w 1051"/>
              <a:gd name="T41" fmla="*/ 1399 h 1491"/>
              <a:gd name="T42" fmla="*/ 288 w 1051"/>
              <a:gd name="T43" fmla="*/ 1427 h 1491"/>
              <a:gd name="T44" fmla="*/ 169 w 1051"/>
              <a:gd name="T45" fmla="*/ 1453 h 1491"/>
              <a:gd name="T46" fmla="*/ 55 w 1051"/>
              <a:gd name="T47" fmla="*/ 1479 h 1491"/>
              <a:gd name="T48" fmla="*/ 0 w 1051"/>
              <a:gd name="T49" fmla="*/ 1428 h 1491"/>
              <a:gd name="T50" fmla="*/ 0 w 1051"/>
              <a:gd name="T51" fmla="*/ 1300 h 1491"/>
              <a:gd name="T52" fmla="*/ 0 w 1051"/>
              <a:gd name="T53" fmla="*/ 1172 h 1491"/>
              <a:gd name="T54" fmla="*/ 0 w 1051"/>
              <a:gd name="T55" fmla="*/ 1044 h 1491"/>
              <a:gd name="T56" fmla="*/ 0 w 1051"/>
              <a:gd name="T57" fmla="*/ 917 h 1491"/>
              <a:gd name="T58" fmla="*/ 0 w 1051"/>
              <a:gd name="T59" fmla="*/ 790 h 1491"/>
              <a:gd name="T60" fmla="*/ 0 w 1051"/>
              <a:gd name="T61" fmla="*/ 662 h 1491"/>
              <a:gd name="T62" fmla="*/ 0 w 1051"/>
              <a:gd name="T63" fmla="*/ 534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51" h="1491">
                <a:moveTo>
                  <a:pt x="0" y="471"/>
                </a:moveTo>
                <a:lnTo>
                  <a:pt x="56" y="445"/>
                </a:lnTo>
                <a:lnTo>
                  <a:pt x="113" y="420"/>
                </a:lnTo>
                <a:lnTo>
                  <a:pt x="170" y="394"/>
                </a:lnTo>
                <a:lnTo>
                  <a:pt x="228" y="369"/>
                </a:lnTo>
                <a:lnTo>
                  <a:pt x="288" y="342"/>
                </a:lnTo>
                <a:lnTo>
                  <a:pt x="347" y="315"/>
                </a:lnTo>
                <a:lnTo>
                  <a:pt x="409" y="287"/>
                </a:lnTo>
                <a:lnTo>
                  <a:pt x="471" y="259"/>
                </a:lnTo>
                <a:lnTo>
                  <a:pt x="540" y="229"/>
                </a:lnTo>
                <a:lnTo>
                  <a:pt x="609" y="198"/>
                </a:lnTo>
                <a:lnTo>
                  <a:pt x="679" y="166"/>
                </a:lnTo>
                <a:lnTo>
                  <a:pt x="751" y="134"/>
                </a:lnTo>
                <a:lnTo>
                  <a:pt x="824" y="102"/>
                </a:lnTo>
                <a:lnTo>
                  <a:pt x="898" y="69"/>
                </a:lnTo>
                <a:lnTo>
                  <a:pt x="975" y="34"/>
                </a:lnTo>
                <a:lnTo>
                  <a:pt x="1051" y="0"/>
                </a:lnTo>
                <a:lnTo>
                  <a:pt x="1051" y="79"/>
                </a:lnTo>
                <a:lnTo>
                  <a:pt x="1051" y="157"/>
                </a:lnTo>
                <a:lnTo>
                  <a:pt x="1051" y="236"/>
                </a:lnTo>
                <a:lnTo>
                  <a:pt x="1051" y="315"/>
                </a:lnTo>
                <a:lnTo>
                  <a:pt x="1051" y="392"/>
                </a:lnTo>
                <a:lnTo>
                  <a:pt x="1051" y="471"/>
                </a:lnTo>
                <a:lnTo>
                  <a:pt x="1051" y="549"/>
                </a:lnTo>
                <a:lnTo>
                  <a:pt x="1051" y="628"/>
                </a:lnTo>
                <a:lnTo>
                  <a:pt x="1051" y="707"/>
                </a:lnTo>
                <a:lnTo>
                  <a:pt x="1051" y="784"/>
                </a:lnTo>
                <a:lnTo>
                  <a:pt x="1051" y="863"/>
                </a:lnTo>
                <a:lnTo>
                  <a:pt x="1051" y="941"/>
                </a:lnTo>
                <a:lnTo>
                  <a:pt x="1051" y="1020"/>
                </a:lnTo>
                <a:lnTo>
                  <a:pt x="1051" y="1099"/>
                </a:lnTo>
                <a:lnTo>
                  <a:pt x="1051" y="1176"/>
                </a:lnTo>
                <a:lnTo>
                  <a:pt x="1051" y="1255"/>
                </a:lnTo>
                <a:lnTo>
                  <a:pt x="975" y="1273"/>
                </a:lnTo>
                <a:lnTo>
                  <a:pt x="898" y="1289"/>
                </a:lnTo>
                <a:lnTo>
                  <a:pt x="824" y="1306"/>
                </a:lnTo>
                <a:lnTo>
                  <a:pt x="751" y="1322"/>
                </a:lnTo>
                <a:lnTo>
                  <a:pt x="679" y="1338"/>
                </a:lnTo>
                <a:lnTo>
                  <a:pt x="609" y="1355"/>
                </a:lnTo>
                <a:lnTo>
                  <a:pt x="539" y="1370"/>
                </a:lnTo>
                <a:lnTo>
                  <a:pt x="471" y="1386"/>
                </a:lnTo>
                <a:lnTo>
                  <a:pt x="409" y="1399"/>
                </a:lnTo>
                <a:lnTo>
                  <a:pt x="347" y="1413"/>
                </a:lnTo>
                <a:lnTo>
                  <a:pt x="288" y="1427"/>
                </a:lnTo>
                <a:lnTo>
                  <a:pt x="228" y="1440"/>
                </a:lnTo>
                <a:lnTo>
                  <a:pt x="169" y="1453"/>
                </a:lnTo>
                <a:lnTo>
                  <a:pt x="112" y="1465"/>
                </a:lnTo>
                <a:lnTo>
                  <a:pt x="55" y="1479"/>
                </a:lnTo>
                <a:lnTo>
                  <a:pt x="0" y="1491"/>
                </a:lnTo>
                <a:lnTo>
                  <a:pt x="0" y="1428"/>
                </a:lnTo>
                <a:lnTo>
                  <a:pt x="0" y="1363"/>
                </a:lnTo>
                <a:lnTo>
                  <a:pt x="0" y="1300"/>
                </a:lnTo>
                <a:lnTo>
                  <a:pt x="0" y="1236"/>
                </a:lnTo>
                <a:lnTo>
                  <a:pt x="0" y="1172"/>
                </a:lnTo>
                <a:lnTo>
                  <a:pt x="0" y="1109"/>
                </a:lnTo>
                <a:lnTo>
                  <a:pt x="0" y="1044"/>
                </a:lnTo>
                <a:lnTo>
                  <a:pt x="0" y="981"/>
                </a:lnTo>
                <a:lnTo>
                  <a:pt x="0" y="917"/>
                </a:lnTo>
                <a:lnTo>
                  <a:pt x="0" y="854"/>
                </a:lnTo>
                <a:lnTo>
                  <a:pt x="0" y="790"/>
                </a:lnTo>
                <a:lnTo>
                  <a:pt x="0" y="725"/>
                </a:lnTo>
                <a:lnTo>
                  <a:pt x="0" y="662"/>
                </a:lnTo>
                <a:lnTo>
                  <a:pt x="0" y="598"/>
                </a:lnTo>
                <a:lnTo>
                  <a:pt x="0" y="534"/>
                </a:lnTo>
                <a:lnTo>
                  <a:pt x="0" y="471"/>
                </a:lnTo>
                <a:close/>
              </a:path>
            </a:pathLst>
          </a:custGeom>
          <a:solidFill>
            <a:srgbClr val="FFC000">
              <a:lumMod val="75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3" name="Freeform 32">
            <a:extLst>
              <a:ext uri="{FF2B5EF4-FFF2-40B4-BE49-F238E27FC236}">
                <a16:creationId xmlns:a16="http://schemas.microsoft.com/office/drawing/2014/main" id="{0E9568F7-E9C7-4DAC-8171-6F9F7919E537}"/>
              </a:ext>
            </a:extLst>
          </p:cNvPr>
          <p:cNvSpPr>
            <a:spLocks/>
          </p:cNvSpPr>
          <p:nvPr/>
        </p:nvSpPr>
        <p:spPr bwMode="auto">
          <a:xfrm flipH="1">
            <a:off x="660127" y="2326300"/>
            <a:ext cx="1290809" cy="1420166"/>
          </a:xfrm>
          <a:custGeom>
            <a:avLst/>
            <a:gdLst>
              <a:gd name="T0" fmla="*/ 55 w 1051"/>
              <a:gd name="T1" fmla="*/ 224 h 1257"/>
              <a:gd name="T2" fmla="*/ 169 w 1051"/>
              <a:gd name="T3" fmla="*/ 198 h 1257"/>
              <a:gd name="T4" fmla="*/ 288 w 1051"/>
              <a:gd name="T5" fmla="*/ 172 h 1257"/>
              <a:gd name="T6" fmla="*/ 409 w 1051"/>
              <a:gd name="T7" fmla="*/ 144 h 1257"/>
              <a:gd name="T8" fmla="*/ 539 w 1051"/>
              <a:gd name="T9" fmla="*/ 115 h 1257"/>
              <a:gd name="T10" fmla="*/ 679 w 1051"/>
              <a:gd name="T11" fmla="*/ 83 h 1257"/>
              <a:gd name="T12" fmla="*/ 824 w 1051"/>
              <a:gd name="T13" fmla="*/ 51 h 1257"/>
              <a:gd name="T14" fmla="*/ 975 w 1051"/>
              <a:gd name="T15" fmla="*/ 18 h 1257"/>
              <a:gd name="T16" fmla="*/ 1051 w 1051"/>
              <a:gd name="T17" fmla="*/ 79 h 1257"/>
              <a:gd name="T18" fmla="*/ 1051 w 1051"/>
              <a:gd name="T19" fmla="*/ 236 h 1257"/>
              <a:gd name="T20" fmla="*/ 1051 w 1051"/>
              <a:gd name="T21" fmla="*/ 393 h 1257"/>
              <a:gd name="T22" fmla="*/ 1051 w 1051"/>
              <a:gd name="T23" fmla="*/ 549 h 1257"/>
              <a:gd name="T24" fmla="*/ 1051 w 1051"/>
              <a:gd name="T25" fmla="*/ 707 h 1257"/>
              <a:gd name="T26" fmla="*/ 1051 w 1051"/>
              <a:gd name="T27" fmla="*/ 864 h 1257"/>
              <a:gd name="T28" fmla="*/ 1051 w 1051"/>
              <a:gd name="T29" fmla="*/ 1020 h 1257"/>
              <a:gd name="T30" fmla="*/ 1051 w 1051"/>
              <a:gd name="T31" fmla="*/ 1177 h 1257"/>
              <a:gd name="T32" fmla="*/ 974 w 1051"/>
              <a:gd name="T33" fmla="*/ 1256 h 1257"/>
              <a:gd name="T34" fmla="*/ 824 w 1051"/>
              <a:gd name="T35" fmla="*/ 1256 h 1257"/>
              <a:gd name="T36" fmla="*/ 679 w 1051"/>
              <a:gd name="T37" fmla="*/ 1256 h 1257"/>
              <a:gd name="T38" fmla="*/ 539 w 1051"/>
              <a:gd name="T39" fmla="*/ 1256 h 1257"/>
              <a:gd name="T40" fmla="*/ 408 w 1051"/>
              <a:gd name="T41" fmla="*/ 1257 h 1257"/>
              <a:gd name="T42" fmla="*/ 287 w 1051"/>
              <a:gd name="T43" fmla="*/ 1257 h 1257"/>
              <a:gd name="T44" fmla="*/ 169 w 1051"/>
              <a:gd name="T45" fmla="*/ 1257 h 1257"/>
              <a:gd name="T46" fmla="*/ 55 w 1051"/>
              <a:gd name="T47" fmla="*/ 1257 h 1257"/>
              <a:gd name="T48" fmla="*/ 0 w 1051"/>
              <a:gd name="T49" fmla="*/ 1193 h 1257"/>
              <a:gd name="T50" fmla="*/ 0 w 1051"/>
              <a:gd name="T51" fmla="*/ 1065 h 1257"/>
              <a:gd name="T52" fmla="*/ 0 w 1051"/>
              <a:gd name="T53" fmla="*/ 938 h 1257"/>
              <a:gd name="T54" fmla="*/ 0 w 1051"/>
              <a:gd name="T55" fmla="*/ 811 h 1257"/>
              <a:gd name="T56" fmla="*/ 0 w 1051"/>
              <a:gd name="T57" fmla="*/ 683 h 1257"/>
              <a:gd name="T58" fmla="*/ 0 w 1051"/>
              <a:gd name="T59" fmla="*/ 555 h 1257"/>
              <a:gd name="T60" fmla="*/ 0 w 1051"/>
              <a:gd name="T61" fmla="*/ 427 h 1257"/>
              <a:gd name="T62" fmla="*/ 0 w 1051"/>
              <a:gd name="T63" fmla="*/ 300 h 1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51" h="1257">
                <a:moveTo>
                  <a:pt x="0" y="236"/>
                </a:moveTo>
                <a:lnTo>
                  <a:pt x="55" y="224"/>
                </a:lnTo>
                <a:lnTo>
                  <a:pt x="112" y="210"/>
                </a:lnTo>
                <a:lnTo>
                  <a:pt x="169" y="198"/>
                </a:lnTo>
                <a:lnTo>
                  <a:pt x="228" y="185"/>
                </a:lnTo>
                <a:lnTo>
                  <a:pt x="288" y="172"/>
                </a:lnTo>
                <a:lnTo>
                  <a:pt x="347" y="158"/>
                </a:lnTo>
                <a:lnTo>
                  <a:pt x="409" y="144"/>
                </a:lnTo>
                <a:lnTo>
                  <a:pt x="471" y="131"/>
                </a:lnTo>
                <a:lnTo>
                  <a:pt x="539" y="115"/>
                </a:lnTo>
                <a:lnTo>
                  <a:pt x="609" y="100"/>
                </a:lnTo>
                <a:lnTo>
                  <a:pt x="679" y="83"/>
                </a:lnTo>
                <a:lnTo>
                  <a:pt x="751" y="67"/>
                </a:lnTo>
                <a:lnTo>
                  <a:pt x="824" y="51"/>
                </a:lnTo>
                <a:lnTo>
                  <a:pt x="898" y="34"/>
                </a:lnTo>
                <a:lnTo>
                  <a:pt x="975" y="18"/>
                </a:lnTo>
                <a:lnTo>
                  <a:pt x="1051" y="0"/>
                </a:lnTo>
                <a:lnTo>
                  <a:pt x="1051" y="79"/>
                </a:lnTo>
                <a:lnTo>
                  <a:pt x="1051" y="157"/>
                </a:lnTo>
                <a:lnTo>
                  <a:pt x="1051" y="236"/>
                </a:lnTo>
                <a:lnTo>
                  <a:pt x="1051" y="314"/>
                </a:lnTo>
                <a:lnTo>
                  <a:pt x="1051" y="393"/>
                </a:lnTo>
                <a:lnTo>
                  <a:pt x="1051" y="472"/>
                </a:lnTo>
                <a:lnTo>
                  <a:pt x="1051" y="549"/>
                </a:lnTo>
                <a:lnTo>
                  <a:pt x="1051" y="628"/>
                </a:lnTo>
                <a:lnTo>
                  <a:pt x="1051" y="707"/>
                </a:lnTo>
                <a:lnTo>
                  <a:pt x="1051" y="785"/>
                </a:lnTo>
                <a:lnTo>
                  <a:pt x="1051" y="864"/>
                </a:lnTo>
                <a:lnTo>
                  <a:pt x="1051" y="942"/>
                </a:lnTo>
                <a:lnTo>
                  <a:pt x="1051" y="1020"/>
                </a:lnTo>
                <a:lnTo>
                  <a:pt x="1051" y="1099"/>
                </a:lnTo>
                <a:lnTo>
                  <a:pt x="1051" y="1177"/>
                </a:lnTo>
                <a:lnTo>
                  <a:pt x="1051" y="1256"/>
                </a:lnTo>
                <a:lnTo>
                  <a:pt x="974" y="1256"/>
                </a:lnTo>
                <a:lnTo>
                  <a:pt x="898" y="1256"/>
                </a:lnTo>
                <a:lnTo>
                  <a:pt x="824" y="1256"/>
                </a:lnTo>
                <a:lnTo>
                  <a:pt x="750" y="1256"/>
                </a:lnTo>
                <a:lnTo>
                  <a:pt x="679" y="1256"/>
                </a:lnTo>
                <a:lnTo>
                  <a:pt x="609" y="1256"/>
                </a:lnTo>
                <a:lnTo>
                  <a:pt x="539" y="1256"/>
                </a:lnTo>
                <a:lnTo>
                  <a:pt x="471" y="1257"/>
                </a:lnTo>
                <a:lnTo>
                  <a:pt x="408" y="1257"/>
                </a:lnTo>
                <a:lnTo>
                  <a:pt x="347" y="1257"/>
                </a:lnTo>
                <a:lnTo>
                  <a:pt x="287" y="1257"/>
                </a:lnTo>
                <a:lnTo>
                  <a:pt x="228" y="1257"/>
                </a:lnTo>
                <a:lnTo>
                  <a:pt x="169" y="1257"/>
                </a:lnTo>
                <a:lnTo>
                  <a:pt x="112" y="1257"/>
                </a:lnTo>
                <a:lnTo>
                  <a:pt x="55" y="1257"/>
                </a:lnTo>
                <a:lnTo>
                  <a:pt x="0" y="1257"/>
                </a:lnTo>
                <a:lnTo>
                  <a:pt x="0" y="1193"/>
                </a:lnTo>
                <a:lnTo>
                  <a:pt x="0" y="1130"/>
                </a:lnTo>
                <a:lnTo>
                  <a:pt x="0" y="1065"/>
                </a:lnTo>
                <a:lnTo>
                  <a:pt x="0" y="1002"/>
                </a:lnTo>
                <a:lnTo>
                  <a:pt x="0" y="938"/>
                </a:lnTo>
                <a:lnTo>
                  <a:pt x="0" y="874"/>
                </a:lnTo>
                <a:lnTo>
                  <a:pt x="0" y="811"/>
                </a:lnTo>
                <a:lnTo>
                  <a:pt x="0" y="746"/>
                </a:lnTo>
                <a:lnTo>
                  <a:pt x="0" y="683"/>
                </a:lnTo>
                <a:lnTo>
                  <a:pt x="0" y="619"/>
                </a:lnTo>
                <a:lnTo>
                  <a:pt x="0" y="555"/>
                </a:lnTo>
                <a:lnTo>
                  <a:pt x="0" y="492"/>
                </a:lnTo>
                <a:lnTo>
                  <a:pt x="0" y="427"/>
                </a:lnTo>
                <a:lnTo>
                  <a:pt x="0" y="363"/>
                </a:lnTo>
                <a:lnTo>
                  <a:pt x="0" y="300"/>
                </a:lnTo>
                <a:lnTo>
                  <a:pt x="0" y="236"/>
                </a:lnTo>
                <a:close/>
              </a:path>
            </a:pathLst>
          </a:custGeom>
          <a:solidFill>
            <a:srgbClr val="A5A5A5">
              <a:lumMod val="75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4" name="Freeform 34">
            <a:extLst>
              <a:ext uri="{FF2B5EF4-FFF2-40B4-BE49-F238E27FC236}">
                <a16:creationId xmlns:a16="http://schemas.microsoft.com/office/drawing/2014/main" id="{42479B18-2D54-483E-B40E-E2A7DFBE3265}"/>
              </a:ext>
            </a:extLst>
          </p:cNvPr>
          <p:cNvSpPr>
            <a:spLocks/>
          </p:cNvSpPr>
          <p:nvPr/>
        </p:nvSpPr>
        <p:spPr bwMode="auto">
          <a:xfrm flipH="1">
            <a:off x="660127" y="3744207"/>
            <a:ext cx="1290809" cy="1417907"/>
          </a:xfrm>
          <a:custGeom>
            <a:avLst/>
            <a:gdLst>
              <a:gd name="T0" fmla="*/ 56 w 1052"/>
              <a:gd name="T1" fmla="*/ 1 h 1256"/>
              <a:gd name="T2" fmla="*/ 170 w 1052"/>
              <a:gd name="T3" fmla="*/ 1 h 1256"/>
              <a:gd name="T4" fmla="*/ 288 w 1052"/>
              <a:gd name="T5" fmla="*/ 1 h 1256"/>
              <a:gd name="T6" fmla="*/ 409 w 1052"/>
              <a:gd name="T7" fmla="*/ 1 h 1256"/>
              <a:gd name="T8" fmla="*/ 540 w 1052"/>
              <a:gd name="T9" fmla="*/ 0 h 1256"/>
              <a:gd name="T10" fmla="*/ 680 w 1052"/>
              <a:gd name="T11" fmla="*/ 0 h 1256"/>
              <a:gd name="T12" fmla="*/ 825 w 1052"/>
              <a:gd name="T13" fmla="*/ 0 h 1256"/>
              <a:gd name="T14" fmla="*/ 975 w 1052"/>
              <a:gd name="T15" fmla="*/ 0 h 1256"/>
              <a:gd name="T16" fmla="*/ 1052 w 1052"/>
              <a:gd name="T17" fmla="*/ 79 h 1256"/>
              <a:gd name="T18" fmla="*/ 1052 w 1052"/>
              <a:gd name="T19" fmla="*/ 236 h 1256"/>
              <a:gd name="T20" fmla="*/ 1052 w 1052"/>
              <a:gd name="T21" fmla="*/ 392 h 1256"/>
              <a:gd name="T22" fmla="*/ 1052 w 1052"/>
              <a:gd name="T23" fmla="*/ 549 h 1256"/>
              <a:gd name="T24" fmla="*/ 1052 w 1052"/>
              <a:gd name="T25" fmla="*/ 707 h 1256"/>
              <a:gd name="T26" fmla="*/ 1052 w 1052"/>
              <a:gd name="T27" fmla="*/ 864 h 1256"/>
              <a:gd name="T28" fmla="*/ 1052 w 1052"/>
              <a:gd name="T29" fmla="*/ 1021 h 1256"/>
              <a:gd name="T30" fmla="*/ 1052 w 1052"/>
              <a:gd name="T31" fmla="*/ 1177 h 1256"/>
              <a:gd name="T32" fmla="*/ 975 w 1052"/>
              <a:gd name="T33" fmla="*/ 1239 h 1256"/>
              <a:gd name="T34" fmla="*/ 825 w 1052"/>
              <a:gd name="T35" fmla="*/ 1205 h 1256"/>
              <a:gd name="T36" fmla="*/ 679 w 1052"/>
              <a:gd name="T37" fmla="*/ 1173 h 1256"/>
              <a:gd name="T38" fmla="*/ 540 w 1052"/>
              <a:gd name="T39" fmla="*/ 1142 h 1256"/>
              <a:gd name="T40" fmla="*/ 409 w 1052"/>
              <a:gd name="T41" fmla="*/ 1113 h 1256"/>
              <a:gd name="T42" fmla="*/ 288 w 1052"/>
              <a:gd name="T43" fmla="*/ 1086 h 1256"/>
              <a:gd name="T44" fmla="*/ 170 w 1052"/>
              <a:gd name="T45" fmla="*/ 1060 h 1256"/>
              <a:gd name="T46" fmla="*/ 56 w 1052"/>
              <a:gd name="T47" fmla="*/ 1034 h 1256"/>
              <a:gd name="T48" fmla="*/ 0 w 1052"/>
              <a:gd name="T49" fmla="*/ 958 h 1256"/>
              <a:gd name="T50" fmla="*/ 1 w 1052"/>
              <a:gd name="T51" fmla="*/ 831 h 1256"/>
              <a:gd name="T52" fmla="*/ 1 w 1052"/>
              <a:gd name="T53" fmla="*/ 703 h 1256"/>
              <a:gd name="T54" fmla="*/ 1 w 1052"/>
              <a:gd name="T55" fmla="*/ 576 h 1256"/>
              <a:gd name="T56" fmla="*/ 1 w 1052"/>
              <a:gd name="T57" fmla="*/ 448 h 1256"/>
              <a:gd name="T58" fmla="*/ 1 w 1052"/>
              <a:gd name="T59" fmla="*/ 320 h 1256"/>
              <a:gd name="T60" fmla="*/ 1 w 1052"/>
              <a:gd name="T61" fmla="*/ 193 h 1256"/>
              <a:gd name="T62" fmla="*/ 1 w 1052"/>
              <a:gd name="T63" fmla="*/ 65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52" h="1256">
                <a:moveTo>
                  <a:pt x="1" y="1"/>
                </a:moveTo>
                <a:lnTo>
                  <a:pt x="56" y="1"/>
                </a:lnTo>
                <a:lnTo>
                  <a:pt x="113" y="1"/>
                </a:lnTo>
                <a:lnTo>
                  <a:pt x="170" y="1"/>
                </a:lnTo>
                <a:lnTo>
                  <a:pt x="229" y="1"/>
                </a:lnTo>
                <a:lnTo>
                  <a:pt x="288" y="1"/>
                </a:lnTo>
                <a:lnTo>
                  <a:pt x="348" y="1"/>
                </a:lnTo>
                <a:lnTo>
                  <a:pt x="409" y="1"/>
                </a:lnTo>
                <a:lnTo>
                  <a:pt x="472" y="1"/>
                </a:lnTo>
                <a:lnTo>
                  <a:pt x="540" y="0"/>
                </a:lnTo>
                <a:lnTo>
                  <a:pt x="610" y="0"/>
                </a:lnTo>
                <a:lnTo>
                  <a:pt x="680" y="0"/>
                </a:lnTo>
                <a:lnTo>
                  <a:pt x="751" y="0"/>
                </a:lnTo>
                <a:lnTo>
                  <a:pt x="825" y="0"/>
                </a:lnTo>
                <a:lnTo>
                  <a:pt x="899" y="0"/>
                </a:lnTo>
                <a:lnTo>
                  <a:pt x="975" y="0"/>
                </a:lnTo>
                <a:lnTo>
                  <a:pt x="1052" y="0"/>
                </a:lnTo>
                <a:lnTo>
                  <a:pt x="1052" y="79"/>
                </a:lnTo>
                <a:lnTo>
                  <a:pt x="1052" y="157"/>
                </a:lnTo>
                <a:lnTo>
                  <a:pt x="1052" y="236"/>
                </a:lnTo>
                <a:lnTo>
                  <a:pt x="1052" y="314"/>
                </a:lnTo>
                <a:lnTo>
                  <a:pt x="1052" y="392"/>
                </a:lnTo>
                <a:lnTo>
                  <a:pt x="1052" y="471"/>
                </a:lnTo>
                <a:lnTo>
                  <a:pt x="1052" y="549"/>
                </a:lnTo>
                <a:lnTo>
                  <a:pt x="1052" y="628"/>
                </a:lnTo>
                <a:lnTo>
                  <a:pt x="1052" y="707"/>
                </a:lnTo>
                <a:lnTo>
                  <a:pt x="1052" y="785"/>
                </a:lnTo>
                <a:lnTo>
                  <a:pt x="1052" y="864"/>
                </a:lnTo>
                <a:lnTo>
                  <a:pt x="1052" y="942"/>
                </a:lnTo>
                <a:lnTo>
                  <a:pt x="1052" y="1021"/>
                </a:lnTo>
                <a:lnTo>
                  <a:pt x="1052" y="1099"/>
                </a:lnTo>
                <a:lnTo>
                  <a:pt x="1052" y="1177"/>
                </a:lnTo>
                <a:lnTo>
                  <a:pt x="1052" y="1256"/>
                </a:lnTo>
                <a:lnTo>
                  <a:pt x="975" y="1239"/>
                </a:lnTo>
                <a:lnTo>
                  <a:pt x="899" y="1222"/>
                </a:lnTo>
                <a:lnTo>
                  <a:pt x="825" y="1205"/>
                </a:lnTo>
                <a:lnTo>
                  <a:pt x="751" y="1189"/>
                </a:lnTo>
                <a:lnTo>
                  <a:pt x="679" y="1173"/>
                </a:lnTo>
                <a:lnTo>
                  <a:pt x="610" y="1157"/>
                </a:lnTo>
                <a:lnTo>
                  <a:pt x="540" y="1142"/>
                </a:lnTo>
                <a:lnTo>
                  <a:pt x="472" y="1127"/>
                </a:lnTo>
                <a:lnTo>
                  <a:pt x="409" y="1113"/>
                </a:lnTo>
                <a:lnTo>
                  <a:pt x="348" y="1100"/>
                </a:lnTo>
                <a:lnTo>
                  <a:pt x="288" y="1086"/>
                </a:lnTo>
                <a:lnTo>
                  <a:pt x="229" y="1073"/>
                </a:lnTo>
                <a:lnTo>
                  <a:pt x="170" y="1060"/>
                </a:lnTo>
                <a:lnTo>
                  <a:pt x="113" y="1047"/>
                </a:lnTo>
                <a:lnTo>
                  <a:pt x="56" y="1034"/>
                </a:lnTo>
                <a:lnTo>
                  <a:pt x="0" y="1022"/>
                </a:lnTo>
                <a:lnTo>
                  <a:pt x="0" y="958"/>
                </a:lnTo>
                <a:lnTo>
                  <a:pt x="0" y="895"/>
                </a:lnTo>
                <a:lnTo>
                  <a:pt x="1" y="831"/>
                </a:lnTo>
                <a:lnTo>
                  <a:pt x="1" y="767"/>
                </a:lnTo>
                <a:lnTo>
                  <a:pt x="1" y="703"/>
                </a:lnTo>
                <a:lnTo>
                  <a:pt x="1" y="639"/>
                </a:lnTo>
                <a:lnTo>
                  <a:pt x="1" y="576"/>
                </a:lnTo>
                <a:lnTo>
                  <a:pt x="1" y="512"/>
                </a:lnTo>
                <a:lnTo>
                  <a:pt x="1" y="448"/>
                </a:lnTo>
                <a:lnTo>
                  <a:pt x="1" y="384"/>
                </a:lnTo>
                <a:lnTo>
                  <a:pt x="1" y="320"/>
                </a:lnTo>
                <a:lnTo>
                  <a:pt x="1" y="257"/>
                </a:lnTo>
                <a:lnTo>
                  <a:pt x="1" y="193"/>
                </a:lnTo>
                <a:lnTo>
                  <a:pt x="1" y="128"/>
                </a:lnTo>
                <a:lnTo>
                  <a:pt x="1" y="65"/>
                </a:lnTo>
                <a:lnTo>
                  <a:pt x="1" y="1"/>
                </a:lnTo>
                <a:close/>
              </a:path>
            </a:pathLst>
          </a:custGeom>
          <a:solidFill>
            <a:srgbClr val="4472C4">
              <a:lumMod val="75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5" name="Freeform 36">
            <a:extLst>
              <a:ext uri="{FF2B5EF4-FFF2-40B4-BE49-F238E27FC236}">
                <a16:creationId xmlns:a16="http://schemas.microsoft.com/office/drawing/2014/main" id="{EDBB0A8D-1617-4D51-86A5-45A7CB609EDE}"/>
              </a:ext>
            </a:extLst>
          </p:cNvPr>
          <p:cNvSpPr>
            <a:spLocks/>
          </p:cNvSpPr>
          <p:nvPr/>
        </p:nvSpPr>
        <p:spPr bwMode="auto">
          <a:xfrm flipH="1">
            <a:off x="660127" y="4890533"/>
            <a:ext cx="1290809" cy="1682072"/>
          </a:xfrm>
          <a:custGeom>
            <a:avLst/>
            <a:gdLst>
              <a:gd name="T0" fmla="*/ 56 w 1052"/>
              <a:gd name="T1" fmla="*/ 12 h 1491"/>
              <a:gd name="T2" fmla="*/ 170 w 1052"/>
              <a:gd name="T3" fmla="*/ 38 h 1491"/>
              <a:gd name="T4" fmla="*/ 288 w 1052"/>
              <a:gd name="T5" fmla="*/ 64 h 1491"/>
              <a:gd name="T6" fmla="*/ 409 w 1052"/>
              <a:gd name="T7" fmla="*/ 91 h 1491"/>
              <a:gd name="T8" fmla="*/ 540 w 1052"/>
              <a:gd name="T9" fmla="*/ 120 h 1491"/>
              <a:gd name="T10" fmla="*/ 679 w 1052"/>
              <a:gd name="T11" fmla="*/ 151 h 1491"/>
              <a:gd name="T12" fmla="*/ 825 w 1052"/>
              <a:gd name="T13" fmla="*/ 183 h 1491"/>
              <a:gd name="T14" fmla="*/ 975 w 1052"/>
              <a:gd name="T15" fmla="*/ 217 h 1491"/>
              <a:gd name="T16" fmla="*/ 1052 w 1052"/>
              <a:gd name="T17" fmla="*/ 313 h 1491"/>
              <a:gd name="T18" fmla="*/ 1052 w 1052"/>
              <a:gd name="T19" fmla="*/ 470 h 1491"/>
              <a:gd name="T20" fmla="*/ 1052 w 1052"/>
              <a:gd name="T21" fmla="*/ 627 h 1491"/>
              <a:gd name="T22" fmla="*/ 1052 w 1052"/>
              <a:gd name="T23" fmla="*/ 784 h 1491"/>
              <a:gd name="T24" fmla="*/ 1052 w 1052"/>
              <a:gd name="T25" fmla="*/ 942 h 1491"/>
              <a:gd name="T26" fmla="*/ 1052 w 1052"/>
              <a:gd name="T27" fmla="*/ 1099 h 1491"/>
              <a:gd name="T28" fmla="*/ 1052 w 1052"/>
              <a:gd name="T29" fmla="*/ 1255 h 1491"/>
              <a:gd name="T30" fmla="*/ 1052 w 1052"/>
              <a:gd name="T31" fmla="*/ 1412 h 1491"/>
              <a:gd name="T32" fmla="*/ 975 w 1052"/>
              <a:gd name="T33" fmla="*/ 1457 h 1491"/>
              <a:gd name="T34" fmla="*/ 824 w 1052"/>
              <a:gd name="T35" fmla="*/ 1389 h 1491"/>
              <a:gd name="T36" fmla="*/ 679 w 1052"/>
              <a:gd name="T37" fmla="*/ 1325 h 1491"/>
              <a:gd name="T38" fmla="*/ 540 w 1052"/>
              <a:gd name="T39" fmla="*/ 1263 h 1491"/>
              <a:gd name="T40" fmla="*/ 409 w 1052"/>
              <a:gd name="T41" fmla="*/ 1204 h 1491"/>
              <a:gd name="T42" fmla="*/ 288 w 1052"/>
              <a:gd name="T43" fmla="*/ 1150 h 1491"/>
              <a:gd name="T44" fmla="*/ 169 w 1052"/>
              <a:gd name="T45" fmla="*/ 1098 h 1491"/>
              <a:gd name="T46" fmla="*/ 55 w 1052"/>
              <a:gd name="T47" fmla="*/ 1047 h 1491"/>
              <a:gd name="T48" fmla="*/ 0 w 1052"/>
              <a:gd name="T49" fmla="*/ 958 h 1491"/>
              <a:gd name="T50" fmla="*/ 0 w 1052"/>
              <a:gd name="T51" fmla="*/ 831 h 1491"/>
              <a:gd name="T52" fmla="*/ 0 w 1052"/>
              <a:gd name="T53" fmla="*/ 704 h 1491"/>
              <a:gd name="T54" fmla="*/ 0 w 1052"/>
              <a:gd name="T55" fmla="*/ 575 h 1491"/>
              <a:gd name="T56" fmla="*/ 0 w 1052"/>
              <a:gd name="T57" fmla="*/ 448 h 1491"/>
              <a:gd name="T58" fmla="*/ 0 w 1052"/>
              <a:gd name="T59" fmla="*/ 320 h 1491"/>
              <a:gd name="T60" fmla="*/ 0 w 1052"/>
              <a:gd name="T61" fmla="*/ 192 h 1491"/>
              <a:gd name="T62" fmla="*/ 0 w 1052"/>
              <a:gd name="T63" fmla="*/ 64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52" h="1491">
                <a:moveTo>
                  <a:pt x="0" y="0"/>
                </a:moveTo>
                <a:lnTo>
                  <a:pt x="56" y="12"/>
                </a:lnTo>
                <a:lnTo>
                  <a:pt x="113" y="25"/>
                </a:lnTo>
                <a:lnTo>
                  <a:pt x="170" y="38"/>
                </a:lnTo>
                <a:lnTo>
                  <a:pt x="229" y="51"/>
                </a:lnTo>
                <a:lnTo>
                  <a:pt x="288" y="64"/>
                </a:lnTo>
                <a:lnTo>
                  <a:pt x="348" y="78"/>
                </a:lnTo>
                <a:lnTo>
                  <a:pt x="409" y="91"/>
                </a:lnTo>
                <a:lnTo>
                  <a:pt x="472" y="105"/>
                </a:lnTo>
                <a:lnTo>
                  <a:pt x="540" y="120"/>
                </a:lnTo>
                <a:lnTo>
                  <a:pt x="610" y="135"/>
                </a:lnTo>
                <a:lnTo>
                  <a:pt x="679" y="151"/>
                </a:lnTo>
                <a:lnTo>
                  <a:pt x="751" y="167"/>
                </a:lnTo>
                <a:lnTo>
                  <a:pt x="825" y="183"/>
                </a:lnTo>
                <a:lnTo>
                  <a:pt x="899" y="200"/>
                </a:lnTo>
                <a:lnTo>
                  <a:pt x="975" y="217"/>
                </a:lnTo>
                <a:lnTo>
                  <a:pt x="1052" y="234"/>
                </a:lnTo>
                <a:lnTo>
                  <a:pt x="1052" y="313"/>
                </a:lnTo>
                <a:lnTo>
                  <a:pt x="1052" y="391"/>
                </a:lnTo>
                <a:lnTo>
                  <a:pt x="1052" y="470"/>
                </a:lnTo>
                <a:lnTo>
                  <a:pt x="1052" y="548"/>
                </a:lnTo>
                <a:lnTo>
                  <a:pt x="1052" y="627"/>
                </a:lnTo>
                <a:lnTo>
                  <a:pt x="1052" y="706"/>
                </a:lnTo>
                <a:lnTo>
                  <a:pt x="1052" y="784"/>
                </a:lnTo>
                <a:lnTo>
                  <a:pt x="1052" y="863"/>
                </a:lnTo>
                <a:lnTo>
                  <a:pt x="1052" y="942"/>
                </a:lnTo>
                <a:lnTo>
                  <a:pt x="1052" y="1020"/>
                </a:lnTo>
                <a:lnTo>
                  <a:pt x="1052" y="1099"/>
                </a:lnTo>
                <a:lnTo>
                  <a:pt x="1052" y="1178"/>
                </a:lnTo>
                <a:lnTo>
                  <a:pt x="1052" y="1255"/>
                </a:lnTo>
                <a:lnTo>
                  <a:pt x="1052" y="1334"/>
                </a:lnTo>
                <a:lnTo>
                  <a:pt x="1052" y="1412"/>
                </a:lnTo>
                <a:lnTo>
                  <a:pt x="1052" y="1491"/>
                </a:lnTo>
                <a:lnTo>
                  <a:pt x="975" y="1457"/>
                </a:lnTo>
                <a:lnTo>
                  <a:pt x="899" y="1422"/>
                </a:lnTo>
                <a:lnTo>
                  <a:pt x="824" y="1389"/>
                </a:lnTo>
                <a:lnTo>
                  <a:pt x="751" y="1357"/>
                </a:lnTo>
                <a:lnTo>
                  <a:pt x="679" y="1325"/>
                </a:lnTo>
                <a:lnTo>
                  <a:pt x="610" y="1294"/>
                </a:lnTo>
                <a:lnTo>
                  <a:pt x="540" y="1263"/>
                </a:lnTo>
                <a:lnTo>
                  <a:pt x="471" y="1232"/>
                </a:lnTo>
                <a:lnTo>
                  <a:pt x="409" y="1204"/>
                </a:lnTo>
                <a:lnTo>
                  <a:pt x="348" y="1178"/>
                </a:lnTo>
                <a:lnTo>
                  <a:pt x="288" y="1150"/>
                </a:lnTo>
                <a:lnTo>
                  <a:pt x="228" y="1123"/>
                </a:lnTo>
                <a:lnTo>
                  <a:pt x="169" y="1098"/>
                </a:lnTo>
                <a:lnTo>
                  <a:pt x="113" y="1072"/>
                </a:lnTo>
                <a:lnTo>
                  <a:pt x="55" y="1047"/>
                </a:lnTo>
                <a:lnTo>
                  <a:pt x="0" y="1022"/>
                </a:lnTo>
                <a:lnTo>
                  <a:pt x="0" y="958"/>
                </a:lnTo>
                <a:lnTo>
                  <a:pt x="0" y="894"/>
                </a:lnTo>
                <a:lnTo>
                  <a:pt x="0" y="831"/>
                </a:lnTo>
                <a:lnTo>
                  <a:pt x="0" y="767"/>
                </a:lnTo>
                <a:lnTo>
                  <a:pt x="0" y="704"/>
                </a:lnTo>
                <a:lnTo>
                  <a:pt x="0" y="639"/>
                </a:lnTo>
                <a:lnTo>
                  <a:pt x="0" y="575"/>
                </a:lnTo>
                <a:lnTo>
                  <a:pt x="0" y="512"/>
                </a:lnTo>
                <a:lnTo>
                  <a:pt x="0" y="448"/>
                </a:lnTo>
                <a:lnTo>
                  <a:pt x="0" y="383"/>
                </a:lnTo>
                <a:lnTo>
                  <a:pt x="0" y="320"/>
                </a:lnTo>
                <a:lnTo>
                  <a:pt x="0" y="256"/>
                </a:lnTo>
                <a:lnTo>
                  <a:pt x="0" y="192"/>
                </a:lnTo>
                <a:lnTo>
                  <a:pt x="0" y="128"/>
                </a:lnTo>
                <a:lnTo>
                  <a:pt x="0" y="64"/>
                </a:lnTo>
                <a:lnTo>
                  <a:pt x="0" y="0"/>
                </a:lnTo>
                <a:close/>
              </a:path>
            </a:pathLst>
          </a:custGeom>
          <a:solidFill>
            <a:srgbClr val="70AD47">
              <a:lumMod val="75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44AA0CAB-5143-482A-B7D3-68FC6FDF0C14}"/>
              </a:ext>
            </a:extLst>
          </p:cNvPr>
          <p:cNvSpPr txBox="1">
            <a:spLocks/>
          </p:cNvSpPr>
          <p:nvPr/>
        </p:nvSpPr>
        <p:spPr>
          <a:xfrm>
            <a:off x="785736" y="152400"/>
            <a:ext cx="10620529" cy="758379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Monitoring and Analyzing Telnet Traffic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03AF31A-F346-4401-9FC1-171CACD5EDA5}"/>
              </a:ext>
            </a:extLst>
          </p:cNvPr>
          <p:cNvSpPr/>
          <p:nvPr/>
        </p:nvSpPr>
        <p:spPr>
          <a:xfrm>
            <a:off x="3177929" y="1601260"/>
            <a:ext cx="822960" cy="8229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0" name="Freeform 40">
            <a:extLst>
              <a:ext uri="{FF2B5EF4-FFF2-40B4-BE49-F238E27FC236}">
                <a16:creationId xmlns:a16="http://schemas.microsoft.com/office/drawing/2014/main" id="{ADB14804-9F11-4269-9215-DFAA760B6F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56031" y="1763746"/>
            <a:ext cx="466756" cy="497989"/>
          </a:xfrm>
          <a:custGeom>
            <a:avLst/>
            <a:gdLst>
              <a:gd name="T0" fmla="*/ 72192291 w 587"/>
              <a:gd name="T1" fmla="*/ 61832672 h 567"/>
              <a:gd name="T2" fmla="*/ 72192291 w 587"/>
              <a:gd name="T3" fmla="*/ 61832672 h 567"/>
              <a:gd name="T4" fmla="*/ 53950255 w 587"/>
              <a:gd name="T5" fmla="*/ 61832672 h 567"/>
              <a:gd name="T6" fmla="*/ 48386931 w 587"/>
              <a:gd name="T7" fmla="*/ 61832672 h 567"/>
              <a:gd name="T8" fmla="*/ 48386931 w 587"/>
              <a:gd name="T9" fmla="*/ 68224410 h 567"/>
              <a:gd name="T10" fmla="*/ 53950255 w 587"/>
              <a:gd name="T11" fmla="*/ 72920786 h 567"/>
              <a:gd name="T12" fmla="*/ 53950255 w 587"/>
              <a:gd name="T13" fmla="*/ 73833840 h 567"/>
              <a:gd name="T14" fmla="*/ 21864833 w 587"/>
              <a:gd name="T15" fmla="*/ 73833840 h 567"/>
              <a:gd name="T16" fmla="*/ 21864833 w 587"/>
              <a:gd name="T17" fmla="*/ 72920786 h 567"/>
              <a:gd name="T18" fmla="*/ 26522098 w 587"/>
              <a:gd name="T19" fmla="*/ 68224410 h 567"/>
              <a:gd name="T20" fmla="*/ 26522098 w 587"/>
              <a:gd name="T21" fmla="*/ 61832672 h 567"/>
              <a:gd name="T22" fmla="*/ 21864833 w 587"/>
              <a:gd name="T23" fmla="*/ 61832672 h 567"/>
              <a:gd name="T24" fmla="*/ 3622437 w 587"/>
              <a:gd name="T25" fmla="*/ 61832672 h 567"/>
              <a:gd name="T26" fmla="*/ 0 w 587"/>
              <a:gd name="T27" fmla="*/ 58180095 h 567"/>
              <a:gd name="T28" fmla="*/ 0 w 587"/>
              <a:gd name="T29" fmla="*/ 9262007 h 567"/>
              <a:gd name="T30" fmla="*/ 3622437 w 587"/>
              <a:gd name="T31" fmla="*/ 5609430 h 567"/>
              <a:gd name="T32" fmla="*/ 30144895 w 587"/>
              <a:gd name="T33" fmla="*/ 5609430 h 567"/>
              <a:gd name="T34" fmla="*/ 30144895 w 587"/>
              <a:gd name="T35" fmla="*/ 10175061 h 567"/>
              <a:gd name="T36" fmla="*/ 4528137 w 587"/>
              <a:gd name="T37" fmla="*/ 10175061 h 567"/>
              <a:gd name="T38" fmla="*/ 4528137 w 587"/>
              <a:gd name="T39" fmla="*/ 51657611 h 567"/>
              <a:gd name="T40" fmla="*/ 70380892 w 587"/>
              <a:gd name="T41" fmla="*/ 51657611 h 567"/>
              <a:gd name="T42" fmla="*/ 70380892 w 587"/>
              <a:gd name="T43" fmla="*/ 10175061 h 567"/>
              <a:gd name="T44" fmla="*/ 44764493 w 587"/>
              <a:gd name="T45" fmla="*/ 10175061 h 567"/>
              <a:gd name="T46" fmla="*/ 44764493 w 587"/>
              <a:gd name="T47" fmla="*/ 5609430 h 567"/>
              <a:gd name="T48" fmla="*/ 72192291 w 587"/>
              <a:gd name="T49" fmla="*/ 5609430 h 567"/>
              <a:gd name="T50" fmla="*/ 75814728 w 587"/>
              <a:gd name="T51" fmla="*/ 9262007 h 567"/>
              <a:gd name="T52" fmla="*/ 75814728 w 587"/>
              <a:gd name="T53" fmla="*/ 58180095 h 567"/>
              <a:gd name="T54" fmla="*/ 72192291 w 587"/>
              <a:gd name="T55" fmla="*/ 61832672 h 567"/>
              <a:gd name="T56" fmla="*/ 50327458 w 587"/>
              <a:gd name="T57" fmla="*/ 21263175 h 567"/>
              <a:gd name="T58" fmla="*/ 50327458 w 587"/>
              <a:gd name="T59" fmla="*/ 21263175 h 567"/>
              <a:gd name="T60" fmla="*/ 48386931 w 587"/>
              <a:gd name="T61" fmla="*/ 24002337 h 567"/>
              <a:gd name="T62" fmla="*/ 40236356 w 587"/>
              <a:gd name="T63" fmla="*/ 32351290 h 567"/>
              <a:gd name="T64" fmla="*/ 37519259 w 587"/>
              <a:gd name="T65" fmla="*/ 33264343 h 567"/>
              <a:gd name="T66" fmla="*/ 35707860 w 587"/>
              <a:gd name="T67" fmla="*/ 32351290 h 567"/>
              <a:gd name="T68" fmla="*/ 26522098 w 587"/>
              <a:gd name="T69" fmla="*/ 24002337 h 567"/>
              <a:gd name="T70" fmla="*/ 25616758 w 587"/>
              <a:gd name="T71" fmla="*/ 21263175 h 567"/>
              <a:gd name="T72" fmla="*/ 29239196 w 587"/>
              <a:gd name="T73" fmla="*/ 17610598 h 567"/>
              <a:gd name="T74" fmla="*/ 31955934 w 587"/>
              <a:gd name="T75" fmla="*/ 18523652 h 567"/>
              <a:gd name="T76" fmla="*/ 33767333 w 587"/>
              <a:gd name="T77" fmla="*/ 21263175 h 567"/>
              <a:gd name="T78" fmla="*/ 33767333 w 587"/>
              <a:gd name="T79" fmla="*/ 3782961 h 567"/>
              <a:gd name="T80" fmla="*/ 37519259 w 587"/>
              <a:gd name="T81" fmla="*/ 0 h 567"/>
              <a:gd name="T82" fmla="*/ 41141696 w 587"/>
              <a:gd name="T83" fmla="*/ 3782961 h 567"/>
              <a:gd name="T84" fmla="*/ 41141696 w 587"/>
              <a:gd name="T85" fmla="*/ 21263175 h 567"/>
              <a:gd name="T86" fmla="*/ 43858794 w 587"/>
              <a:gd name="T87" fmla="*/ 18523652 h 567"/>
              <a:gd name="T88" fmla="*/ 46575532 w 587"/>
              <a:gd name="T89" fmla="*/ 17610598 h 567"/>
              <a:gd name="T90" fmla="*/ 50327458 w 587"/>
              <a:gd name="T91" fmla="*/ 21263175 h 56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87" h="567">
                <a:moveTo>
                  <a:pt x="558" y="474"/>
                </a:moveTo>
                <a:lnTo>
                  <a:pt x="558" y="474"/>
                </a:lnTo>
                <a:cubicBezTo>
                  <a:pt x="417" y="474"/>
                  <a:pt x="417" y="474"/>
                  <a:pt x="417" y="474"/>
                </a:cubicBezTo>
                <a:cubicBezTo>
                  <a:pt x="374" y="474"/>
                  <a:pt x="374" y="474"/>
                  <a:pt x="374" y="474"/>
                </a:cubicBezTo>
                <a:cubicBezTo>
                  <a:pt x="374" y="523"/>
                  <a:pt x="374" y="523"/>
                  <a:pt x="374" y="523"/>
                </a:cubicBezTo>
                <a:cubicBezTo>
                  <a:pt x="417" y="559"/>
                  <a:pt x="417" y="559"/>
                  <a:pt x="417" y="559"/>
                </a:cubicBezTo>
                <a:cubicBezTo>
                  <a:pt x="417" y="566"/>
                  <a:pt x="417" y="566"/>
                  <a:pt x="417" y="566"/>
                </a:cubicBezTo>
                <a:cubicBezTo>
                  <a:pt x="169" y="566"/>
                  <a:pt x="169" y="566"/>
                  <a:pt x="169" y="566"/>
                </a:cubicBezTo>
                <a:cubicBezTo>
                  <a:pt x="169" y="559"/>
                  <a:pt x="169" y="559"/>
                  <a:pt x="169" y="559"/>
                </a:cubicBezTo>
                <a:cubicBezTo>
                  <a:pt x="205" y="523"/>
                  <a:pt x="205" y="523"/>
                  <a:pt x="205" y="523"/>
                </a:cubicBezTo>
                <a:cubicBezTo>
                  <a:pt x="205" y="474"/>
                  <a:pt x="205" y="474"/>
                  <a:pt x="205" y="474"/>
                </a:cubicBezTo>
                <a:cubicBezTo>
                  <a:pt x="169" y="474"/>
                  <a:pt x="169" y="474"/>
                  <a:pt x="169" y="474"/>
                </a:cubicBezTo>
                <a:cubicBezTo>
                  <a:pt x="28" y="474"/>
                  <a:pt x="28" y="474"/>
                  <a:pt x="28" y="474"/>
                </a:cubicBezTo>
                <a:cubicBezTo>
                  <a:pt x="14" y="474"/>
                  <a:pt x="0" y="460"/>
                  <a:pt x="0" y="446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50"/>
                  <a:pt x="14" y="43"/>
                  <a:pt x="28" y="43"/>
                </a:cubicBezTo>
                <a:cubicBezTo>
                  <a:pt x="233" y="43"/>
                  <a:pt x="233" y="43"/>
                  <a:pt x="233" y="43"/>
                </a:cubicBezTo>
                <a:cubicBezTo>
                  <a:pt x="233" y="78"/>
                  <a:pt x="233" y="78"/>
                  <a:pt x="233" y="78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396"/>
                  <a:pt x="35" y="396"/>
                  <a:pt x="35" y="396"/>
                </a:cubicBezTo>
                <a:cubicBezTo>
                  <a:pt x="544" y="396"/>
                  <a:pt x="544" y="396"/>
                  <a:pt x="544" y="396"/>
                </a:cubicBezTo>
                <a:cubicBezTo>
                  <a:pt x="544" y="78"/>
                  <a:pt x="544" y="78"/>
                  <a:pt x="544" y="78"/>
                </a:cubicBezTo>
                <a:cubicBezTo>
                  <a:pt x="346" y="78"/>
                  <a:pt x="346" y="78"/>
                  <a:pt x="346" y="78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558" y="43"/>
                  <a:pt x="558" y="43"/>
                  <a:pt x="558" y="43"/>
                </a:cubicBezTo>
                <a:cubicBezTo>
                  <a:pt x="572" y="43"/>
                  <a:pt x="586" y="50"/>
                  <a:pt x="586" y="71"/>
                </a:cubicBezTo>
                <a:cubicBezTo>
                  <a:pt x="586" y="446"/>
                  <a:pt x="586" y="446"/>
                  <a:pt x="586" y="446"/>
                </a:cubicBezTo>
                <a:cubicBezTo>
                  <a:pt x="586" y="460"/>
                  <a:pt x="572" y="474"/>
                  <a:pt x="558" y="474"/>
                </a:cubicBezTo>
                <a:close/>
                <a:moveTo>
                  <a:pt x="389" y="163"/>
                </a:moveTo>
                <a:lnTo>
                  <a:pt x="389" y="163"/>
                </a:lnTo>
                <a:cubicBezTo>
                  <a:pt x="389" y="170"/>
                  <a:pt x="382" y="177"/>
                  <a:pt x="374" y="184"/>
                </a:cubicBezTo>
                <a:cubicBezTo>
                  <a:pt x="311" y="248"/>
                  <a:pt x="311" y="248"/>
                  <a:pt x="311" y="248"/>
                </a:cubicBezTo>
                <a:cubicBezTo>
                  <a:pt x="304" y="255"/>
                  <a:pt x="297" y="255"/>
                  <a:pt x="290" y="255"/>
                </a:cubicBezTo>
                <a:cubicBezTo>
                  <a:pt x="283" y="255"/>
                  <a:pt x="276" y="255"/>
                  <a:pt x="276" y="248"/>
                </a:cubicBezTo>
                <a:cubicBezTo>
                  <a:pt x="205" y="184"/>
                  <a:pt x="205" y="184"/>
                  <a:pt x="205" y="184"/>
                </a:cubicBezTo>
                <a:cubicBezTo>
                  <a:pt x="198" y="177"/>
                  <a:pt x="198" y="170"/>
                  <a:pt x="198" y="163"/>
                </a:cubicBezTo>
                <a:cubicBezTo>
                  <a:pt x="198" y="149"/>
                  <a:pt x="212" y="135"/>
                  <a:pt x="226" y="135"/>
                </a:cubicBezTo>
                <a:cubicBezTo>
                  <a:pt x="233" y="135"/>
                  <a:pt x="240" y="135"/>
                  <a:pt x="247" y="142"/>
                </a:cubicBezTo>
                <a:cubicBezTo>
                  <a:pt x="261" y="163"/>
                  <a:pt x="261" y="163"/>
                  <a:pt x="261" y="163"/>
                </a:cubicBezTo>
                <a:cubicBezTo>
                  <a:pt x="261" y="29"/>
                  <a:pt x="261" y="29"/>
                  <a:pt x="261" y="29"/>
                </a:cubicBezTo>
                <a:cubicBezTo>
                  <a:pt x="261" y="15"/>
                  <a:pt x="276" y="0"/>
                  <a:pt x="290" y="0"/>
                </a:cubicBezTo>
                <a:cubicBezTo>
                  <a:pt x="311" y="0"/>
                  <a:pt x="318" y="15"/>
                  <a:pt x="318" y="29"/>
                </a:cubicBezTo>
                <a:cubicBezTo>
                  <a:pt x="318" y="163"/>
                  <a:pt x="318" y="163"/>
                  <a:pt x="318" y="163"/>
                </a:cubicBezTo>
                <a:cubicBezTo>
                  <a:pt x="339" y="142"/>
                  <a:pt x="339" y="142"/>
                  <a:pt x="339" y="142"/>
                </a:cubicBezTo>
                <a:cubicBezTo>
                  <a:pt x="346" y="135"/>
                  <a:pt x="353" y="135"/>
                  <a:pt x="360" y="135"/>
                </a:cubicBezTo>
                <a:cubicBezTo>
                  <a:pt x="374" y="135"/>
                  <a:pt x="389" y="149"/>
                  <a:pt x="389" y="16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3487671-5CB5-42F7-9760-10E70F3962C9}"/>
              </a:ext>
            </a:extLst>
          </p:cNvPr>
          <p:cNvSpPr/>
          <p:nvPr/>
        </p:nvSpPr>
        <p:spPr>
          <a:xfrm>
            <a:off x="2776306" y="2757474"/>
            <a:ext cx="822960" cy="822960"/>
          </a:xfrm>
          <a:prstGeom prst="ellipse">
            <a:avLst/>
          </a:prstGeom>
          <a:solidFill>
            <a:srgbClr val="C2C2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7" name="Freeform 94">
            <a:extLst>
              <a:ext uri="{FF2B5EF4-FFF2-40B4-BE49-F238E27FC236}">
                <a16:creationId xmlns:a16="http://schemas.microsoft.com/office/drawing/2014/main" id="{2D50E09E-C39E-423D-965B-1E92C2BDD69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974679" y="2920032"/>
            <a:ext cx="426214" cy="497844"/>
          </a:xfrm>
          <a:custGeom>
            <a:avLst/>
            <a:gdLst>
              <a:gd name="T0" fmla="*/ 188913 w 55"/>
              <a:gd name="T1" fmla="*/ 65509 h 64"/>
              <a:gd name="T2" fmla="*/ 188913 w 55"/>
              <a:gd name="T3" fmla="*/ 206872 h 64"/>
              <a:gd name="T4" fmla="*/ 175174 w 55"/>
              <a:gd name="T5" fmla="*/ 220663 h 64"/>
              <a:gd name="T6" fmla="*/ 10304 w 55"/>
              <a:gd name="T7" fmla="*/ 220663 h 64"/>
              <a:gd name="T8" fmla="*/ 0 w 55"/>
              <a:gd name="T9" fmla="*/ 206872 h 64"/>
              <a:gd name="T10" fmla="*/ 0 w 55"/>
              <a:gd name="T11" fmla="*/ 10344 h 64"/>
              <a:gd name="T12" fmla="*/ 10304 w 55"/>
              <a:gd name="T13" fmla="*/ 0 h 64"/>
              <a:gd name="T14" fmla="*/ 120217 w 55"/>
              <a:gd name="T15" fmla="*/ 0 h 64"/>
              <a:gd name="T16" fmla="*/ 140826 w 55"/>
              <a:gd name="T17" fmla="*/ 6896 h 64"/>
              <a:gd name="T18" fmla="*/ 178609 w 55"/>
              <a:gd name="T19" fmla="*/ 44822 h 64"/>
              <a:gd name="T20" fmla="*/ 188913 w 55"/>
              <a:gd name="T21" fmla="*/ 65509 h 64"/>
              <a:gd name="T22" fmla="*/ 171739 w 55"/>
              <a:gd name="T23" fmla="*/ 75853 h 64"/>
              <a:gd name="T24" fmla="*/ 120217 w 55"/>
              <a:gd name="T25" fmla="*/ 75853 h 64"/>
              <a:gd name="T26" fmla="*/ 109913 w 55"/>
              <a:gd name="T27" fmla="*/ 65509 h 64"/>
              <a:gd name="T28" fmla="*/ 109913 w 55"/>
              <a:gd name="T29" fmla="*/ 13791 h 64"/>
              <a:gd name="T30" fmla="*/ 13739 w 55"/>
              <a:gd name="T31" fmla="*/ 13791 h 64"/>
              <a:gd name="T32" fmla="*/ 13739 w 55"/>
              <a:gd name="T33" fmla="*/ 203424 h 64"/>
              <a:gd name="T34" fmla="*/ 171739 w 55"/>
              <a:gd name="T35" fmla="*/ 203424 h 64"/>
              <a:gd name="T36" fmla="*/ 171739 w 55"/>
              <a:gd name="T37" fmla="*/ 75853 h 64"/>
              <a:gd name="T38" fmla="*/ 27478 w 55"/>
              <a:gd name="T39" fmla="*/ 106884 h 64"/>
              <a:gd name="T40" fmla="*/ 37783 w 55"/>
              <a:gd name="T41" fmla="*/ 106884 h 64"/>
              <a:gd name="T42" fmla="*/ 54957 w 55"/>
              <a:gd name="T43" fmla="*/ 186184 h 64"/>
              <a:gd name="T44" fmla="*/ 75565 w 55"/>
              <a:gd name="T45" fmla="*/ 186184 h 64"/>
              <a:gd name="T46" fmla="*/ 92739 w 55"/>
              <a:gd name="T47" fmla="*/ 127571 h 64"/>
              <a:gd name="T48" fmla="*/ 92739 w 55"/>
              <a:gd name="T49" fmla="*/ 120675 h 64"/>
              <a:gd name="T50" fmla="*/ 92739 w 55"/>
              <a:gd name="T51" fmla="*/ 120675 h 64"/>
              <a:gd name="T52" fmla="*/ 92739 w 55"/>
              <a:gd name="T53" fmla="*/ 120675 h 64"/>
              <a:gd name="T54" fmla="*/ 92739 w 55"/>
              <a:gd name="T55" fmla="*/ 120675 h 64"/>
              <a:gd name="T56" fmla="*/ 96174 w 55"/>
              <a:gd name="T57" fmla="*/ 127571 h 64"/>
              <a:gd name="T58" fmla="*/ 109913 w 55"/>
              <a:gd name="T59" fmla="*/ 186184 h 64"/>
              <a:gd name="T60" fmla="*/ 130522 w 55"/>
              <a:gd name="T61" fmla="*/ 186184 h 64"/>
              <a:gd name="T62" fmla="*/ 151130 w 55"/>
              <a:gd name="T63" fmla="*/ 106884 h 64"/>
              <a:gd name="T64" fmla="*/ 158000 w 55"/>
              <a:gd name="T65" fmla="*/ 106884 h 64"/>
              <a:gd name="T66" fmla="*/ 158000 w 55"/>
              <a:gd name="T67" fmla="*/ 93092 h 64"/>
              <a:gd name="T68" fmla="*/ 123652 w 55"/>
              <a:gd name="T69" fmla="*/ 93092 h 64"/>
              <a:gd name="T70" fmla="*/ 123652 w 55"/>
              <a:gd name="T71" fmla="*/ 106884 h 64"/>
              <a:gd name="T72" fmla="*/ 133956 w 55"/>
              <a:gd name="T73" fmla="*/ 106884 h 64"/>
              <a:gd name="T74" fmla="*/ 120217 w 55"/>
              <a:gd name="T75" fmla="*/ 158602 h 64"/>
              <a:gd name="T76" fmla="*/ 120217 w 55"/>
              <a:gd name="T77" fmla="*/ 165497 h 64"/>
              <a:gd name="T78" fmla="*/ 120217 w 55"/>
              <a:gd name="T79" fmla="*/ 168945 h 64"/>
              <a:gd name="T80" fmla="*/ 120217 w 55"/>
              <a:gd name="T81" fmla="*/ 168945 h 64"/>
              <a:gd name="T82" fmla="*/ 120217 w 55"/>
              <a:gd name="T83" fmla="*/ 165497 h 64"/>
              <a:gd name="T84" fmla="*/ 116783 w 55"/>
              <a:gd name="T85" fmla="*/ 158602 h 64"/>
              <a:gd name="T86" fmla="*/ 99609 w 55"/>
              <a:gd name="T87" fmla="*/ 93092 h 64"/>
              <a:gd name="T88" fmla="*/ 85870 w 55"/>
              <a:gd name="T89" fmla="*/ 93092 h 64"/>
              <a:gd name="T90" fmla="*/ 68696 w 55"/>
              <a:gd name="T91" fmla="*/ 158602 h 64"/>
              <a:gd name="T92" fmla="*/ 68696 w 55"/>
              <a:gd name="T93" fmla="*/ 165497 h 64"/>
              <a:gd name="T94" fmla="*/ 68696 w 55"/>
              <a:gd name="T95" fmla="*/ 168945 h 64"/>
              <a:gd name="T96" fmla="*/ 65261 w 55"/>
              <a:gd name="T97" fmla="*/ 168945 h 64"/>
              <a:gd name="T98" fmla="*/ 65261 w 55"/>
              <a:gd name="T99" fmla="*/ 165497 h 64"/>
              <a:gd name="T100" fmla="*/ 65261 w 55"/>
              <a:gd name="T101" fmla="*/ 158602 h 64"/>
              <a:gd name="T102" fmla="*/ 54957 w 55"/>
              <a:gd name="T103" fmla="*/ 106884 h 64"/>
              <a:gd name="T104" fmla="*/ 65261 w 55"/>
              <a:gd name="T105" fmla="*/ 106884 h 64"/>
              <a:gd name="T106" fmla="*/ 65261 w 55"/>
              <a:gd name="T107" fmla="*/ 93092 h 64"/>
              <a:gd name="T108" fmla="*/ 27478 w 55"/>
              <a:gd name="T109" fmla="*/ 93092 h 64"/>
              <a:gd name="T110" fmla="*/ 27478 w 55"/>
              <a:gd name="T111" fmla="*/ 106884 h 64"/>
              <a:gd name="T112" fmla="*/ 123652 w 55"/>
              <a:gd name="T113" fmla="*/ 62061 h 64"/>
              <a:gd name="T114" fmla="*/ 171739 w 55"/>
              <a:gd name="T115" fmla="*/ 62061 h 64"/>
              <a:gd name="T116" fmla="*/ 168304 w 55"/>
              <a:gd name="T117" fmla="*/ 55166 h 64"/>
              <a:gd name="T118" fmla="*/ 130522 w 55"/>
              <a:gd name="T119" fmla="*/ 17239 h 64"/>
              <a:gd name="T120" fmla="*/ 123652 w 55"/>
              <a:gd name="T121" fmla="*/ 13791 h 64"/>
              <a:gd name="T122" fmla="*/ 123652 w 55"/>
              <a:gd name="T123" fmla="*/ 62061 h 6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8" y="31"/>
                </a:moveTo>
                <a:cubicBezTo>
                  <a:pt x="11" y="31"/>
                  <a:pt x="11" y="31"/>
                  <a:pt x="11" y="31"/>
                </a:cubicBezTo>
                <a:cubicBezTo>
                  <a:pt x="16" y="54"/>
                  <a:pt x="16" y="54"/>
                  <a:pt x="16" y="54"/>
                </a:cubicBezTo>
                <a:cubicBezTo>
                  <a:pt x="22" y="54"/>
                  <a:pt x="22" y="54"/>
                  <a:pt x="22" y="54"/>
                </a:cubicBezTo>
                <a:cubicBezTo>
                  <a:pt x="27" y="37"/>
                  <a:pt x="27" y="37"/>
                  <a:pt x="27" y="37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6"/>
                  <a:pt x="28" y="37"/>
                  <a:pt x="28" y="37"/>
                </a:cubicBezTo>
                <a:cubicBezTo>
                  <a:pt x="32" y="54"/>
                  <a:pt x="32" y="54"/>
                  <a:pt x="32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44" y="31"/>
                  <a:pt x="44" y="31"/>
                  <a:pt x="44" y="31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27"/>
                  <a:pt x="46" y="27"/>
                  <a:pt x="46" y="27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31"/>
                  <a:pt x="36" y="31"/>
                  <a:pt x="36" y="31"/>
                </a:cubicBezTo>
                <a:cubicBezTo>
                  <a:pt x="39" y="31"/>
                  <a:pt x="39" y="31"/>
                  <a:pt x="39" y="31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7"/>
                  <a:pt x="35" y="48"/>
                  <a:pt x="35" y="48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8"/>
                  <a:pt x="35" y="48"/>
                </a:cubicBezTo>
                <a:cubicBezTo>
                  <a:pt x="35" y="48"/>
                  <a:pt x="35" y="47"/>
                  <a:pt x="34" y="46"/>
                </a:cubicBezTo>
                <a:cubicBezTo>
                  <a:pt x="29" y="27"/>
                  <a:pt x="29" y="27"/>
                  <a:pt x="29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20" y="46"/>
                  <a:pt x="20" y="46"/>
                  <a:pt x="20" y="46"/>
                </a:cubicBezTo>
                <a:cubicBezTo>
                  <a:pt x="20" y="47"/>
                  <a:pt x="20" y="48"/>
                  <a:pt x="20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48"/>
                  <a:pt x="19" y="48"/>
                  <a:pt x="19" y="48"/>
                </a:cubicBezTo>
                <a:cubicBezTo>
                  <a:pt x="19" y="48"/>
                  <a:pt x="19" y="47"/>
                  <a:pt x="19" y="46"/>
                </a:cubicBezTo>
                <a:cubicBezTo>
                  <a:pt x="16" y="31"/>
                  <a:pt x="16" y="31"/>
                  <a:pt x="16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27"/>
                  <a:pt x="19" y="27"/>
                  <a:pt x="19" y="27"/>
                </a:cubicBezTo>
                <a:cubicBezTo>
                  <a:pt x="8" y="27"/>
                  <a:pt x="8" y="27"/>
                  <a:pt x="8" y="27"/>
                </a:cubicBezTo>
                <a:lnTo>
                  <a:pt x="8" y="31"/>
                </a:ln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8687491-DF04-41D2-80B2-81F51A7952EA}"/>
              </a:ext>
            </a:extLst>
          </p:cNvPr>
          <p:cNvGrpSpPr/>
          <p:nvPr/>
        </p:nvGrpSpPr>
        <p:grpSpPr>
          <a:xfrm>
            <a:off x="3406574" y="3910726"/>
            <a:ext cx="822960" cy="822960"/>
            <a:chOff x="3406574" y="3679246"/>
            <a:chExt cx="822960" cy="82296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623A65A-F6DE-4A63-B214-3C5801922795}"/>
                </a:ext>
              </a:extLst>
            </p:cNvPr>
            <p:cNvSpPr/>
            <p:nvPr/>
          </p:nvSpPr>
          <p:spPr>
            <a:xfrm>
              <a:off x="3406574" y="3679246"/>
              <a:ext cx="822960" cy="822960"/>
            </a:xfrm>
            <a:prstGeom prst="ellipse">
              <a:avLst/>
            </a:prstGeom>
            <a:solidFill>
              <a:srgbClr val="A2B9E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68" name="Freeform 46">
              <a:extLst>
                <a:ext uri="{FF2B5EF4-FFF2-40B4-BE49-F238E27FC236}">
                  <a16:creationId xmlns:a16="http://schemas.microsoft.com/office/drawing/2014/main" id="{CDAF7C46-EDAE-4910-B3EF-869A9F3CA4C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624323" y="3896995"/>
              <a:ext cx="387463" cy="387463"/>
            </a:xfrm>
            <a:custGeom>
              <a:avLst/>
              <a:gdLst>
                <a:gd name="T0" fmla="*/ 188912 w 55"/>
                <a:gd name="T1" fmla="*/ 151130 h 55"/>
                <a:gd name="T2" fmla="*/ 151130 w 55"/>
                <a:gd name="T3" fmla="*/ 188912 h 55"/>
                <a:gd name="T4" fmla="*/ 34348 w 55"/>
                <a:gd name="T5" fmla="*/ 188912 h 55"/>
                <a:gd name="T6" fmla="*/ 0 w 55"/>
                <a:gd name="T7" fmla="*/ 151130 h 55"/>
                <a:gd name="T8" fmla="*/ 0 w 55"/>
                <a:gd name="T9" fmla="*/ 34348 h 55"/>
                <a:gd name="T10" fmla="*/ 34348 w 55"/>
                <a:gd name="T11" fmla="*/ 0 h 55"/>
                <a:gd name="T12" fmla="*/ 151130 w 55"/>
                <a:gd name="T13" fmla="*/ 0 h 55"/>
                <a:gd name="T14" fmla="*/ 188912 w 55"/>
                <a:gd name="T15" fmla="*/ 34348 h 55"/>
                <a:gd name="T16" fmla="*/ 188912 w 55"/>
                <a:gd name="T17" fmla="*/ 151130 h 55"/>
                <a:gd name="T18" fmla="*/ 157999 w 55"/>
                <a:gd name="T19" fmla="*/ 68695 h 55"/>
                <a:gd name="T20" fmla="*/ 157999 w 55"/>
                <a:gd name="T21" fmla="*/ 58391 h 55"/>
                <a:gd name="T22" fmla="*/ 144260 w 55"/>
                <a:gd name="T23" fmla="*/ 44652 h 55"/>
                <a:gd name="T24" fmla="*/ 133956 w 55"/>
                <a:gd name="T25" fmla="*/ 44652 h 55"/>
                <a:gd name="T26" fmla="*/ 79000 w 55"/>
                <a:gd name="T27" fmla="*/ 103043 h 55"/>
                <a:gd name="T28" fmla="*/ 51521 w 55"/>
                <a:gd name="T29" fmla="*/ 75565 h 55"/>
                <a:gd name="T30" fmla="*/ 41217 w 55"/>
                <a:gd name="T31" fmla="*/ 75565 h 55"/>
                <a:gd name="T32" fmla="*/ 27478 w 55"/>
                <a:gd name="T33" fmla="*/ 89304 h 55"/>
                <a:gd name="T34" fmla="*/ 27478 w 55"/>
                <a:gd name="T35" fmla="*/ 99608 h 55"/>
                <a:gd name="T36" fmla="*/ 72130 w 55"/>
                <a:gd name="T37" fmla="*/ 144260 h 55"/>
                <a:gd name="T38" fmla="*/ 82434 w 55"/>
                <a:gd name="T39" fmla="*/ 144260 h 55"/>
                <a:gd name="T40" fmla="*/ 157999 w 55"/>
                <a:gd name="T41" fmla="*/ 68695 h 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5" h="55">
                  <a:moveTo>
                    <a:pt x="55" y="44"/>
                  </a:moveTo>
                  <a:cubicBezTo>
                    <a:pt x="55" y="50"/>
                    <a:pt x="50" y="55"/>
                    <a:pt x="44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0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0"/>
                    <a:pt x="55" y="5"/>
                    <a:pt x="55" y="10"/>
                  </a:cubicBezTo>
                  <a:lnTo>
                    <a:pt x="55" y="44"/>
                  </a:lnTo>
                  <a:close/>
                  <a:moveTo>
                    <a:pt x="46" y="20"/>
                  </a:moveTo>
                  <a:cubicBezTo>
                    <a:pt x="47" y="19"/>
                    <a:pt x="47" y="17"/>
                    <a:pt x="46" y="17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0" y="12"/>
                    <a:pt x="39" y="1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7"/>
                    <a:pt x="7" y="28"/>
                    <a:pt x="8" y="29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2" y="43"/>
                    <a:pt x="23" y="43"/>
                    <a:pt x="24" y="42"/>
                  </a:cubicBezTo>
                  <a:lnTo>
                    <a:pt x="46" y="2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C36128-F521-4F90-9AA1-F3F9E5F738F8}"/>
              </a:ext>
            </a:extLst>
          </p:cNvPr>
          <p:cNvGrpSpPr/>
          <p:nvPr/>
        </p:nvGrpSpPr>
        <p:grpSpPr>
          <a:xfrm>
            <a:off x="2446714" y="5055360"/>
            <a:ext cx="822960" cy="822960"/>
            <a:chOff x="2446714" y="4813192"/>
            <a:chExt cx="822960" cy="822960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25ACC61-0631-4EF0-8001-79EA758895F9}"/>
                </a:ext>
              </a:extLst>
            </p:cNvPr>
            <p:cNvSpPr/>
            <p:nvPr/>
          </p:nvSpPr>
          <p:spPr>
            <a:xfrm>
              <a:off x="2446714" y="4813192"/>
              <a:ext cx="822960" cy="822960"/>
            </a:xfrm>
            <a:prstGeom prst="ellipse">
              <a:avLst/>
            </a:prstGeom>
            <a:solidFill>
              <a:srgbClr val="BBDAA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70" name="Freeform 145">
              <a:extLst>
                <a:ext uri="{FF2B5EF4-FFF2-40B4-BE49-F238E27FC236}">
                  <a16:creationId xmlns:a16="http://schemas.microsoft.com/office/drawing/2014/main" id="{570826DD-9F38-470F-BD98-2D09012B9E5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11063" y="5011568"/>
              <a:ext cx="494263" cy="426209"/>
            </a:xfrm>
            <a:custGeom>
              <a:avLst/>
              <a:gdLst>
                <a:gd name="T0" fmla="*/ 219075 w 64"/>
                <a:gd name="T1" fmla="*/ 175173 h 55"/>
                <a:gd name="T2" fmla="*/ 205383 w 64"/>
                <a:gd name="T3" fmla="*/ 188912 h 55"/>
                <a:gd name="T4" fmla="*/ 167729 w 64"/>
                <a:gd name="T5" fmla="*/ 188912 h 55"/>
                <a:gd name="T6" fmla="*/ 154037 w 64"/>
                <a:gd name="T7" fmla="*/ 175173 h 55"/>
                <a:gd name="T8" fmla="*/ 154037 w 64"/>
                <a:gd name="T9" fmla="*/ 137391 h 55"/>
                <a:gd name="T10" fmla="*/ 167729 w 64"/>
                <a:gd name="T11" fmla="*/ 123651 h 55"/>
                <a:gd name="T12" fmla="*/ 177998 w 64"/>
                <a:gd name="T13" fmla="*/ 123651 h 55"/>
                <a:gd name="T14" fmla="*/ 177998 w 64"/>
                <a:gd name="T15" fmla="*/ 103043 h 55"/>
                <a:gd name="T16" fmla="*/ 116384 w 64"/>
                <a:gd name="T17" fmla="*/ 103043 h 55"/>
                <a:gd name="T18" fmla="*/ 116384 w 64"/>
                <a:gd name="T19" fmla="*/ 123651 h 55"/>
                <a:gd name="T20" fmla="*/ 126653 w 64"/>
                <a:gd name="T21" fmla="*/ 123651 h 55"/>
                <a:gd name="T22" fmla="*/ 140345 w 64"/>
                <a:gd name="T23" fmla="*/ 137391 h 55"/>
                <a:gd name="T24" fmla="*/ 140345 w 64"/>
                <a:gd name="T25" fmla="*/ 175173 h 55"/>
                <a:gd name="T26" fmla="*/ 126653 w 64"/>
                <a:gd name="T27" fmla="*/ 188912 h 55"/>
                <a:gd name="T28" fmla="*/ 88999 w 64"/>
                <a:gd name="T29" fmla="*/ 188912 h 55"/>
                <a:gd name="T30" fmla="*/ 78730 w 64"/>
                <a:gd name="T31" fmla="*/ 175173 h 55"/>
                <a:gd name="T32" fmla="*/ 78730 w 64"/>
                <a:gd name="T33" fmla="*/ 137391 h 55"/>
                <a:gd name="T34" fmla="*/ 88999 w 64"/>
                <a:gd name="T35" fmla="*/ 123651 h 55"/>
                <a:gd name="T36" fmla="*/ 99268 w 64"/>
                <a:gd name="T37" fmla="*/ 123651 h 55"/>
                <a:gd name="T38" fmla="*/ 99268 w 64"/>
                <a:gd name="T39" fmla="*/ 103043 h 55"/>
                <a:gd name="T40" fmla="*/ 37654 w 64"/>
                <a:gd name="T41" fmla="*/ 103043 h 55"/>
                <a:gd name="T42" fmla="*/ 37654 w 64"/>
                <a:gd name="T43" fmla="*/ 123651 h 55"/>
                <a:gd name="T44" fmla="*/ 51346 w 64"/>
                <a:gd name="T45" fmla="*/ 123651 h 55"/>
                <a:gd name="T46" fmla="*/ 61615 w 64"/>
                <a:gd name="T47" fmla="*/ 137391 h 55"/>
                <a:gd name="T48" fmla="*/ 61615 w 64"/>
                <a:gd name="T49" fmla="*/ 175173 h 55"/>
                <a:gd name="T50" fmla="*/ 51346 w 64"/>
                <a:gd name="T51" fmla="*/ 188912 h 55"/>
                <a:gd name="T52" fmla="*/ 10269 w 64"/>
                <a:gd name="T53" fmla="*/ 188912 h 55"/>
                <a:gd name="T54" fmla="*/ 0 w 64"/>
                <a:gd name="T55" fmla="*/ 175173 h 55"/>
                <a:gd name="T56" fmla="*/ 0 w 64"/>
                <a:gd name="T57" fmla="*/ 137391 h 55"/>
                <a:gd name="T58" fmla="*/ 10269 w 64"/>
                <a:gd name="T59" fmla="*/ 123651 h 55"/>
                <a:gd name="T60" fmla="*/ 23961 w 64"/>
                <a:gd name="T61" fmla="*/ 123651 h 55"/>
                <a:gd name="T62" fmla="*/ 23961 w 64"/>
                <a:gd name="T63" fmla="*/ 103043 h 55"/>
                <a:gd name="T64" fmla="*/ 37654 w 64"/>
                <a:gd name="T65" fmla="*/ 85869 h 55"/>
                <a:gd name="T66" fmla="*/ 99268 w 64"/>
                <a:gd name="T67" fmla="*/ 85869 h 55"/>
                <a:gd name="T68" fmla="*/ 99268 w 64"/>
                <a:gd name="T69" fmla="*/ 61826 h 55"/>
                <a:gd name="T70" fmla="*/ 88999 w 64"/>
                <a:gd name="T71" fmla="*/ 61826 h 55"/>
                <a:gd name="T72" fmla="*/ 78730 w 64"/>
                <a:gd name="T73" fmla="*/ 51521 h 55"/>
                <a:gd name="T74" fmla="*/ 78730 w 64"/>
                <a:gd name="T75" fmla="*/ 10304 h 55"/>
                <a:gd name="T76" fmla="*/ 88999 w 64"/>
                <a:gd name="T77" fmla="*/ 0 h 55"/>
                <a:gd name="T78" fmla="*/ 126653 w 64"/>
                <a:gd name="T79" fmla="*/ 0 h 55"/>
                <a:gd name="T80" fmla="*/ 140345 w 64"/>
                <a:gd name="T81" fmla="*/ 10304 h 55"/>
                <a:gd name="T82" fmla="*/ 140345 w 64"/>
                <a:gd name="T83" fmla="*/ 51521 h 55"/>
                <a:gd name="T84" fmla="*/ 126653 w 64"/>
                <a:gd name="T85" fmla="*/ 61826 h 55"/>
                <a:gd name="T86" fmla="*/ 116384 w 64"/>
                <a:gd name="T87" fmla="*/ 61826 h 55"/>
                <a:gd name="T88" fmla="*/ 116384 w 64"/>
                <a:gd name="T89" fmla="*/ 85869 h 55"/>
                <a:gd name="T90" fmla="*/ 177998 w 64"/>
                <a:gd name="T91" fmla="*/ 85869 h 55"/>
                <a:gd name="T92" fmla="*/ 195114 w 64"/>
                <a:gd name="T93" fmla="*/ 103043 h 55"/>
                <a:gd name="T94" fmla="*/ 195114 w 64"/>
                <a:gd name="T95" fmla="*/ 123651 h 55"/>
                <a:gd name="T96" fmla="*/ 205383 w 64"/>
                <a:gd name="T97" fmla="*/ 123651 h 55"/>
                <a:gd name="T98" fmla="*/ 219075 w 64"/>
                <a:gd name="T99" fmla="*/ 137391 h 55"/>
                <a:gd name="T100" fmla="*/ 219075 w 64"/>
                <a:gd name="T101" fmla="*/ 175173 h 5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5EEBF4FB-0212-4A7A-ADA8-A0CA816BA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301" y="4964299"/>
            <a:ext cx="2164773" cy="141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44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533F58B-1C14-4E9E-825A-1759A87A284F}"/>
              </a:ext>
            </a:extLst>
          </p:cNvPr>
          <p:cNvSpPr txBox="1">
            <a:spLocks/>
          </p:cNvSpPr>
          <p:nvPr/>
        </p:nvSpPr>
        <p:spPr>
          <a:xfrm>
            <a:off x="152400" y="122676"/>
            <a:ext cx="11887200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Monitoring and Analyzing Telnet Traffic (Cont’d)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20AE2A-BC6F-4184-A110-494A0F4522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099" b="15481"/>
          <a:stretch/>
        </p:blipFill>
        <p:spPr>
          <a:xfrm>
            <a:off x="5334000" y="978163"/>
            <a:ext cx="6070833" cy="4907977"/>
          </a:xfrm>
          <a:prstGeom prst="rect">
            <a:avLst/>
          </a:prstGeom>
          <a:noFill/>
          <a:ln w="57150" cap="sq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458CAB-ADBF-41A2-8122-136A0BCF6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965" y="2797472"/>
            <a:ext cx="5310835" cy="2212848"/>
          </a:xfrm>
          <a:prstGeom prst="rect">
            <a:avLst/>
          </a:prstGeom>
          <a:noFill/>
          <a:ln w="57150" cap="sq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B36E94-3D73-4DBE-B182-D753E2CA9E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940" b="12665"/>
          <a:stretch/>
        </p:blipFill>
        <p:spPr>
          <a:xfrm>
            <a:off x="8614442" y="3861716"/>
            <a:ext cx="3357164" cy="2484492"/>
          </a:xfrm>
          <a:prstGeom prst="rect">
            <a:avLst/>
          </a:prstGeom>
          <a:noFill/>
          <a:ln w="57150" cap="sq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Freeform 57">
            <a:extLst>
              <a:ext uri="{FF2B5EF4-FFF2-40B4-BE49-F238E27FC236}">
                <a16:creationId xmlns:a16="http://schemas.microsoft.com/office/drawing/2014/main" id="{9EB35C79-19C4-4EBF-B2C4-C0CDBDB6E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177" y="1331923"/>
            <a:ext cx="4605678" cy="4907977"/>
          </a:xfrm>
          <a:custGeom>
            <a:avLst/>
            <a:gdLst>
              <a:gd name="T0" fmla="*/ 8279 w 9079"/>
              <a:gd name="T1" fmla="*/ 0 h 1779"/>
              <a:gd name="T2" fmla="*/ 9078 w 9079"/>
              <a:gd name="T3" fmla="*/ 892 h 1779"/>
              <a:gd name="T4" fmla="*/ 8279 w 9079"/>
              <a:gd name="T5" fmla="*/ 1778 h 1779"/>
              <a:gd name="T6" fmla="*/ 0 w 9079"/>
              <a:gd name="T7" fmla="*/ 1778 h 1779"/>
              <a:gd name="T8" fmla="*/ 0 w 9079"/>
              <a:gd name="T9" fmla="*/ 0 h 1779"/>
              <a:gd name="T10" fmla="*/ 8279 w 9079"/>
              <a:gd name="T11" fmla="*/ 0 h 1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79" h="1779">
                <a:moveTo>
                  <a:pt x="8279" y="0"/>
                </a:moveTo>
                <a:lnTo>
                  <a:pt x="9078" y="892"/>
                </a:lnTo>
                <a:lnTo>
                  <a:pt x="8279" y="1778"/>
                </a:lnTo>
                <a:lnTo>
                  <a:pt x="0" y="1778"/>
                </a:lnTo>
                <a:lnTo>
                  <a:pt x="0" y="0"/>
                </a:lnTo>
                <a:lnTo>
                  <a:pt x="8279" y="0"/>
                </a:lnTo>
              </a:path>
            </a:pathLst>
          </a:custGeom>
          <a:solidFill>
            <a:srgbClr val="ED7D31">
              <a:lumMod val="20000"/>
              <a:lumOff val="8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58">
            <a:extLst>
              <a:ext uri="{FF2B5EF4-FFF2-40B4-BE49-F238E27FC236}">
                <a16:creationId xmlns:a16="http://schemas.microsoft.com/office/drawing/2014/main" id="{81F85985-AA0D-4E38-AC23-E2D3590B7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11936"/>
            <a:ext cx="389306" cy="4907977"/>
          </a:xfrm>
          <a:custGeom>
            <a:avLst/>
            <a:gdLst>
              <a:gd name="T0" fmla="*/ 0 w 2326"/>
              <a:gd name="T1" fmla="*/ 1778 h 1779"/>
              <a:gd name="T2" fmla="*/ 2325 w 2326"/>
              <a:gd name="T3" fmla="*/ 1778 h 1779"/>
              <a:gd name="T4" fmla="*/ 2325 w 2326"/>
              <a:gd name="T5" fmla="*/ 0 h 1779"/>
              <a:gd name="T6" fmla="*/ 0 w 2326"/>
              <a:gd name="T7" fmla="*/ 0 h 1779"/>
              <a:gd name="T8" fmla="*/ 0 w 2326"/>
              <a:gd name="T9" fmla="*/ 1778 h 1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26" h="1779">
                <a:moveTo>
                  <a:pt x="0" y="1778"/>
                </a:moveTo>
                <a:lnTo>
                  <a:pt x="2325" y="1778"/>
                </a:lnTo>
                <a:lnTo>
                  <a:pt x="2325" y="0"/>
                </a:lnTo>
                <a:lnTo>
                  <a:pt x="0" y="0"/>
                </a:lnTo>
                <a:lnTo>
                  <a:pt x="0" y="1778"/>
                </a:lnTo>
              </a:path>
            </a:pathLst>
          </a:custGeom>
          <a:solidFill>
            <a:srgbClr val="ED7D31">
              <a:lumMod val="20000"/>
              <a:lumOff val="8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78">
            <a:extLst>
              <a:ext uri="{FF2B5EF4-FFF2-40B4-BE49-F238E27FC236}">
                <a16:creationId xmlns:a16="http://schemas.microsoft.com/office/drawing/2014/main" id="{F75DF69E-A143-4308-BB82-3860FFB29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902" y="5945324"/>
            <a:ext cx="180000" cy="279636"/>
          </a:xfrm>
          <a:custGeom>
            <a:avLst/>
            <a:gdLst>
              <a:gd name="T0" fmla="*/ 0 w 439"/>
              <a:gd name="T1" fmla="*/ 0 h 570"/>
              <a:gd name="T2" fmla="*/ 438 w 439"/>
              <a:gd name="T3" fmla="*/ 569 h 570"/>
              <a:gd name="T4" fmla="*/ 438 w 439"/>
              <a:gd name="T5" fmla="*/ 0 h 570"/>
              <a:gd name="T6" fmla="*/ 0 w 439"/>
              <a:gd name="T7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9" h="570">
                <a:moveTo>
                  <a:pt x="0" y="0"/>
                </a:moveTo>
                <a:lnTo>
                  <a:pt x="438" y="569"/>
                </a:lnTo>
                <a:lnTo>
                  <a:pt x="438" y="0"/>
                </a:lnTo>
                <a:lnTo>
                  <a:pt x="0" y="0"/>
                </a:lnTo>
              </a:path>
            </a:pathLst>
          </a:custGeom>
          <a:solidFill>
            <a:srgbClr val="ED7D31">
              <a:lumMod val="75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77">
            <a:extLst>
              <a:ext uri="{FF2B5EF4-FFF2-40B4-BE49-F238E27FC236}">
                <a16:creationId xmlns:a16="http://schemas.microsoft.com/office/drawing/2014/main" id="{A392F1EF-D2DA-4D9D-B208-3247B7090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354" y="5945324"/>
            <a:ext cx="180000" cy="279636"/>
          </a:xfrm>
          <a:custGeom>
            <a:avLst/>
            <a:gdLst>
              <a:gd name="T0" fmla="*/ 444 w 445"/>
              <a:gd name="T1" fmla="*/ 0 h 570"/>
              <a:gd name="T2" fmla="*/ 0 w 445"/>
              <a:gd name="T3" fmla="*/ 569 h 570"/>
              <a:gd name="T4" fmla="*/ 0 w 445"/>
              <a:gd name="T5" fmla="*/ 0 h 570"/>
              <a:gd name="T6" fmla="*/ 444 w 445"/>
              <a:gd name="T7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5" h="570">
                <a:moveTo>
                  <a:pt x="444" y="0"/>
                </a:moveTo>
                <a:lnTo>
                  <a:pt x="0" y="569"/>
                </a:lnTo>
                <a:lnTo>
                  <a:pt x="0" y="0"/>
                </a:lnTo>
                <a:lnTo>
                  <a:pt x="444" y="0"/>
                </a:lnTo>
              </a:path>
            </a:pathLst>
          </a:custGeom>
          <a:solidFill>
            <a:srgbClr val="ED7D31">
              <a:lumMod val="75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85">
            <a:extLst>
              <a:ext uri="{FF2B5EF4-FFF2-40B4-BE49-F238E27FC236}">
                <a16:creationId xmlns:a16="http://schemas.microsoft.com/office/drawing/2014/main" id="{0007858E-12BF-4163-A9A1-CB1F0D2D3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95" y="1146548"/>
            <a:ext cx="583362" cy="4804842"/>
          </a:xfrm>
          <a:custGeom>
            <a:avLst/>
            <a:gdLst>
              <a:gd name="T0" fmla="*/ 0 w 2316"/>
              <a:gd name="T1" fmla="*/ 2134 h 2135"/>
              <a:gd name="T2" fmla="*/ 0 w 2316"/>
              <a:gd name="T3" fmla="*/ 0 h 2135"/>
              <a:gd name="T4" fmla="*/ 2315 w 2316"/>
              <a:gd name="T5" fmla="*/ 0 h 2135"/>
              <a:gd name="T6" fmla="*/ 2315 w 2316"/>
              <a:gd name="T7" fmla="*/ 2134 h 2135"/>
              <a:gd name="T8" fmla="*/ 0 w 2316"/>
              <a:gd name="T9" fmla="*/ 2134 h 2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16" h="2135">
                <a:moveTo>
                  <a:pt x="0" y="2134"/>
                </a:moveTo>
                <a:lnTo>
                  <a:pt x="0" y="0"/>
                </a:lnTo>
                <a:lnTo>
                  <a:pt x="2315" y="0"/>
                </a:lnTo>
                <a:lnTo>
                  <a:pt x="2315" y="2134"/>
                </a:lnTo>
                <a:lnTo>
                  <a:pt x="0" y="2134"/>
                </a:lnTo>
              </a:path>
            </a:pathLst>
          </a:custGeom>
          <a:solidFill>
            <a:srgbClr val="ED7D31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D46E02-3AB2-4549-851E-831235F93616}"/>
              </a:ext>
            </a:extLst>
          </p:cNvPr>
          <p:cNvSpPr txBox="1"/>
          <p:nvPr/>
        </p:nvSpPr>
        <p:spPr bwMode="auto">
          <a:xfrm>
            <a:off x="838201" y="1600698"/>
            <a:ext cx="3657599" cy="437042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Perform the following to check for established Telnet sessions:</a:t>
            </a:r>
          </a:p>
          <a:p>
            <a:pPr marL="688975" marR="0" lvl="1" indent="-344488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Go to the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Statistics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Menu and click on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Conversations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688975" marR="0" lvl="1" indent="-344488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Go to the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TCP tab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select the appropriate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Telnet communication indicated by port 23 and click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Follow Stream…</a:t>
            </a:r>
          </a:p>
          <a:p>
            <a:pPr marL="688975" marR="0" lvl="1" indent="-344488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Telnet traffic and the credentials will be viewable in cleartext</a:t>
            </a:r>
          </a:p>
        </p:txBody>
      </p:sp>
    </p:spTree>
    <p:extLst>
      <p:ext uri="{BB962C8B-B14F-4D97-AF65-F5344CB8AC3E}">
        <p14:creationId xmlns:p14="http://schemas.microsoft.com/office/powerpoint/2010/main" val="3411027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A46578-656A-44E9-BD2B-67A048FB688D}"/>
              </a:ext>
            </a:extLst>
          </p:cNvPr>
          <p:cNvSpPr txBox="1"/>
          <p:nvPr/>
        </p:nvSpPr>
        <p:spPr>
          <a:xfrm>
            <a:off x="884320" y="179633"/>
            <a:ext cx="104233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Monitoring and Analyzing HTTP Traffic</a:t>
            </a:r>
          </a:p>
        </p:txBody>
      </p:sp>
      <p:sp>
        <p:nvSpPr>
          <p:cNvPr id="5" name="Round Diagonal Corner Rectangle 3">
            <a:extLst>
              <a:ext uri="{FF2B5EF4-FFF2-40B4-BE49-F238E27FC236}">
                <a16:creationId xmlns:a16="http://schemas.microsoft.com/office/drawing/2014/main" id="{0E2F038F-26C6-4822-9058-3415211C1647}"/>
              </a:ext>
            </a:extLst>
          </p:cNvPr>
          <p:cNvSpPr/>
          <p:nvPr/>
        </p:nvSpPr>
        <p:spPr>
          <a:xfrm>
            <a:off x="142834" y="1066800"/>
            <a:ext cx="4565326" cy="5280109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>
              <a:lumMod val="95000"/>
            </a:schemeClr>
          </a:solidFill>
          <a:ln w="9525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931358-DDDA-4E17-9034-1CEC047A1559}"/>
              </a:ext>
            </a:extLst>
          </p:cNvPr>
          <p:cNvSpPr/>
          <p:nvPr/>
        </p:nvSpPr>
        <p:spPr>
          <a:xfrm>
            <a:off x="255466" y="1354354"/>
            <a:ext cx="4340063" cy="49090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HTTP sends information in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plain text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Monitor and analyze HTTP traffic for the following purposes:</a:t>
            </a:r>
          </a:p>
          <a:p>
            <a:pPr marL="688975" marR="0" lvl="1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Check whether any sensitive information is sent using HTTP</a:t>
            </a:r>
          </a:p>
          <a:p>
            <a:pPr marL="688975" marR="0" lvl="1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Detect malicious traffic</a:t>
            </a:r>
          </a:p>
          <a:p>
            <a:pPr marL="688975" marR="0" lvl="1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Check the traffic against a policy violation</a:t>
            </a:r>
          </a:p>
          <a:p>
            <a:pPr marL="688975" marR="0" lvl="1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Detect applications using unnecessary/restricted services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 the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http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Courier New" panose="02070309020205020404" pitchFamily="49" charset="0"/>
              </a:rPr>
              <a:t>filter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 check the specific HTTP traffic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E9B210-785F-4742-9564-88EADCB7D5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152"/>
          <a:stretch/>
        </p:blipFill>
        <p:spPr>
          <a:xfrm>
            <a:off x="5048926" y="1165810"/>
            <a:ext cx="6887608" cy="5149869"/>
          </a:xfrm>
          <a:prstGeom prst="rect">
            <a:avLst/>
          </a:prstGeom>
          <a:ln w="3810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Freeform 85">
            <a:extLst>
              <a:ext uri="{FF2B5EF4-FFF2-40B4-BE49-F238E27FC236}">
                <a16:creationId xmlns:a16="http://schemas.microsoft.com/office/drawing/2014/main" id="{22244385-D5C9-4E9B-8C5A-E0F27A7A7FEB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2328686" y="-1119052"/>
            <a:ext cx="222354" cy="4594058"/>
          </a:xfrm>
          <a:custGeom>
            <a:avLst/>
            <a:gdLst>
              <a:gd name="T0" fmla="*/ 0 w 2316"/>
              <a:gd name="T1" fmla="*/ 2134 h 2135"/>
              <a:gd name="T2" fmla="*/ 0 w 2316"/>
              <a:gd name="T3" fmla="*/ 0 h 2135"/>
              <a:gd name="T4" fmla="*/ 2315 w 2316"/>
              <a:gd name="T5" fmla="*/ 0 h 2135"/>
              <a:gd name="T6" fmla="*/ 2315 w 2316"/>
              <a:gd name="T7" fmla="*/ 2134 h 2135"/>
              <a:gd name="T8" fmla="*/ 0 w 2316"/>
              <a:gd name="T9" fmla="*/ 2134 h 2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16" h="2135">
                <a:moveTo>
                  <a:pt x="0" y="2134"/>
                </a:moveTo>
                <a:lnTo>
                  <a:pt x="0" y="0"/>
                </a:lnTo>
                <a:lnTo>
                  <a:pt x="2315" y="0"/>
                </a:lnTo>
                <a:lnTo>
                  <a:pt x="2315" y="2134"/>
                </a:lnTo>
                <a:lnTo>
                  <a:pt x="0" y="2134"/>
                </a:lnTo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54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">
            <a:extLst>
              <a:ext uri="{FF2B5EF4-FFF2-40B4-BE49-F238E27FC236}">
                <a16:creationId xmlns:a16="http://schemas.microsoft.com/office/drawing/2014/main" id="{7224F3A8-67A2-4F6A-929B-8527F54D9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88675"/>
            <a:ext cx="7620000" cy="1011614"/>
          </a:xfrm>
          <a:custGeom>
            <a:avLst/>
            <a:gdLst>
              <a:gd name="T0" fmla="*/ 0 w 7121"/>
              <a:gd name="T1" fmla="*/ 1656 h 1657"/>
              <a:gd name="T2" fmla="*/ 7120 w 7121"/>
              <a:gd name="T3" fmla="*/ 1656 h 1657"/>
              <a:gd name="T4" fmla="*/ 7120 w 7121"/>
              <a:gd name="T5" fmla="*/ 0 h 1657"/>
              <a:gd name="T6" fmla="*/ 0 w 7121"/>
              <a:gd name="T7" fmla="*/ 0 h 1657"/>
              <a:gd name="T8" fmla="*/ 0 w 7121"/>
              <a:gd name="T9" fmla="*/ 1656 h 1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21" h="1657">
                <a:moveTo>
                  <a:pt x="0" y="1656"/>
                </a:moveTo>
                <a:lnTo>
                  <a:pt x="7120" y="1656"/>
                </a:lnTo>
                <a:lnTo>
                  <a:pt x="7120" y="0"/>
                </a:lnTo>
                <a:lnTo>
                  <a:pt x="0" y="0"/>
                </a:lnTo>
                <a:lnTo>
                  <a:pt x="0" y="1656"/>
                </a:lnTo>
              </a:path>
            </a:pathLst>
          </a:custGeom>
          <a:solidFill>
            <a:schemeClr val="bg2">
              <a:lumMod val="95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B7CDF17-5111-41D8-B7F9-CA1A92F1A893}"/>
              </a:ext>
            </a:extLst>
          </p:cNvPr>
          <p:cNvSpPr txBox="1">
            <a:spLocks/>
          </p:cNvSpPr>
          <p:nvPr/>
        </p:nvSpPr>
        <p:spPr>
          <a:xfrm>
            <a:off x="1234440" y="96558"/>
            <a:ext cx="9723120" cy="58477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Network Sniffers for Network Monitoring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058ADE3-71D4-4A5E-B1BD-F0F4BB718623}"/>
              </a:ext>
            </a:extLst>
          </p:cNvPr>
          <p:cNvGrpSpPr>
            <a:grpSpLocks noChangeAspect="1"/>
          </p:cNvGrpSpPr>
          <p:nvPr/>
        </p:nvGrpSpPr>
        <p:grpSpPr>
          <a:xfrm>
            <a:off x="339954" y="1131152"/>
            <a:ext cx="526661" cy="526661"/>
            <a:chOff x="5632609" y="3667046"/>
            <a:chExt cx="524512" cy="524512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9134168-1C6C-4394-9308-FAEFE27F7E93}"/>
                </a:ext>
              </a:extLst>
            </p:cNvPr>
            <p:cNvSpPr/>
            <p:nvPr/>
          </p:nvSpPr>
          <p:spPr>
            <a:xfrm>
              <a:off x="5632609" y="3667046"/>
              <a:ext cx="524512" cy="524512"/>
            </a:xfrm>
            <a:prstGeom prst="ellipse">
              <a:avLst/>
            </a:prstGeom>
            <a:solidFill>
              <a:srgbClr val="D55143"/>
            </a:solidFill>
            <a:ln w="38100" cap="flat" cmpd="sng" algn="ctr">
              <a:solidFill>
                <a:srgbClr val="D55143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2" name="Right Arrow 365">
              <a:extLst>
                <a:ext uri="{FF2B5EF4-FFF2-40B4-BE49-F238E27FC236}">
                  <a16:creationId xmlns:a16="http://schemas.microsoft.com/office/drawing/2014/main" id="{D0FCE316-30EB-4818-ACA2-E3941C65F180}"/>
                </a:ext>
              </a:extLst>
            </p:cNvPr>
            <p:cNvSpPr/>
            <p:nvPr/>
          </p:nvSpPr>
          <p:spPr>
            <a:xfrm>
              <a:off x="5787829" y="3805824"/>
              <a:ext cx="257487" cy="246957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E97BC21-6BAB-499F-8B31-B77E5C1D4423}"/>
              </a:ext>
            </a:extLst>
          </p:cNvPr>
          <p:cNvSpPr/>
          <p:nvPr/>
        </p:nvSpPr>
        <p:spPr>
          <a:xfrm>
            <a:off x="932506" y="1209816"/>
            <a:ext cx="1371600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tcpdump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E7F845-A124-4CAF-80D2-DE9F84C70913}"/>
              </a:ext>
            </a:extLst>
          </p:cNvPr>
          <p:cNvSpPr/>
          <p:nvPr/>
        </p:nvSpPr>
        <p:spPr>
          <a:xfrm>
            <a:off x="2455328" y="932818"/>
            <a:ext cx="5037269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tcpdump is a command-line network analyzer or a packet sniffer that helps in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capturing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analyzing network traffic</a:t>
            </a:r>
          </a:p>
        </p:txBody>
      </p:sp>
      <p:sp>
        <p:nvSpPr>
          <p:cNvPr id="10" name="Rounded Rectangle 97">
            <a:extLst>
              <a:ext uri="{FF2B5EF4-FFF2-40B4-BE49-F238E27FC236}">
                <a16:creationId xmlns:a16="http://schemas.microsoft.com/office/drawing/2014/main" id="{0B1AEE37-B425-40B2-83CD-EAAC0F7B3323}"/>
              </a:ext>
            </a:extLst>
          </p:cNvPr>
          <p:cNvSpPr/>
          <p:nvPr/>
        </p:nvSpPr>
        <p:spPr>
          <a:xfrm>
            <a:off x="2352538" y="1036517"/>
            <a:ext cx="63702" cy="715931"/>
          </a:xfrm>
          <a:prstGeom prst="round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8434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8B850E2-FD15-44F9-B5C2-24A150A1F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48" y="2088174"/>
            <a:ext cx="7020002" cy="4258034"/>
          </a:xfrm>
          <a:prstGeom prst="rect">
            <a:avLst/>
          </a:prstGeom>
          <a:noFill/>
          <a:ln w="57150" cap="sq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E5F2BBD1-E1D8-427A-BBDC-A162413F80CE}"/>
              </a:ext>
            </a:extLst>
          </p:cNvPr>
          <p:cNvSpPr/>
          <p:nvPr/>
        </p:nvSpPr>
        <p:spPr>
          <a:xfrm>
            <a:off x="5909161" y="6092027"/>
            <a:ext cx="1558439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r" defTabSz="91440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https://www.tcpdump.org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AD4DEEC-8B41-4C4C-BA51-D8B274DBAAC9}"/>
              </a:ext>
            </a:extLst>
          </p:cNvPr>
          <p:cNvGrpSpPr/>
          <p:nvPr/>
        </p:nvGrpSpPr>
        <p:grpSpPr>
          <a:xfrm>
            <a:off x="8540645" y="1200294"/>
            <a:ext cx="567733" cy="567733"/>
            <a:chOff x="8583300" y="1155324"/>
            <a:chExt cx="567733" cy="567733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4ABDF6B-AFF8-4256-B1B0-8D3D975B4A73}"/>
                </a:ext>
              </a:extLst>
            </p:cNvPr>
            <p:cNvSpPr/>
            <p:nvPr/>
          </p:nvSpPr>
          <p:spPr>
            <a:xfrm>
              <a:off x="8583300" y="1155324"/>
              <a:ext cx="567733" cy="567733"/>
            </a:xfrm>
            <a:prstGeom prst="ellipse">
              <a:avLst/>
            </a:prstGeom>
            <a:solidFill>
              <a:srgbClr val="4F81BD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Freeform 74">
              <a:extLst>
                <a:ext uri="{FF2B5EF4-FFF2-40B4-BE49-F238E27FC236}">
                  <a16:creationId xmlns:a16="http://schemas.microsoft.com/office/drawing/2014/main" id="{5C67ABC5-3D17-4C13-A8B7-420D81D92A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705157" y="1295732"/>
              <a:ext cx="324018" cy="286916"/>
            </a:xfrm>
            <a:custGeom>
              <a:avLst/>
              <a:gdLst>
                <a:gd name="T0" fmla="*/ 203452 w 461"/>
                <a:gd name="T1" fmla="*/ 95902 h 409"/>
                <a:gd name="T2" fmla="*/ 203452 w 461"/>
                <a:gd name="T3" fmla="*/ 95902 h 409"/>
                <a:gd name="T4" fmla="*/ 111425 w 461"/>
                <a:gd name="T5" fmla="*/ 7654 h 409"/>
                <a:gd name="T6" fmla="*/ 95636 w 461"/>
                <a:gd name="T7" fmla="*/ 7654 h 409"/>
                <a:gd name="T8" fmla="*/ 4060 w 461"/>
                <a:gd name="T9" fmla="*/ 95902 h 409"/>
                <a:gd name="T10" fmla="*/ 8120 w 461"/>
                <a:gd name="T11" fmla="*/ 103556 h 409"/>
                <a:gd name="T12" fmla="*/ 27969 w 461"/>
                <a:gd name="T13" fmla="*/ 103556 h 409"/>
                <a:gd name="T14" fmla="*/ 27969 w 461"/>
                <a:gd name="T15" fmla="*/ 175595 h 409"/>
                <a:gd name="T16" fmla="*/ 35638 w 461"/>
                <a:gd name="T17" fmla="*/ 183700 h 409"/>
                <a:gd name="T18" fmla="*/ 79847 w 461"/>
                <a:gd name="T19" fmla="*/ 183700 h 409"/>
                <a:gd name="T20" fmla="*/ 79847 w 461"/>
                <a:gd name="T21" fmla="*/ 111661 h 409"/>
                <a:gd name="T22" fmla="*/ 127665 w 461"/>
                <a:gd name="T23" fmla="*/ 111661 h 409"/>
                <a:gd name="T24" fmla="*/ 127665 w 461"/>
                <a:gd name="T25" fmla="*/ 183700 h 409"/>
                <a:gd name="T26" fmla="*/ 171874 w 461"/>
                <a:gd name="T27" fmla="*/ 183700 h 409"/>
                <a:gd name="T28" fmla="*/ 179543 w 461"/>
                <a:gd name="T29" fmla="*/ 175595 h 409"/>
                <a:gd name="T30" fmla="*/ 179543 w 461"/>
                <a:gd name="T31" fmla="*/ 103556 h 409"/>
                <a:gd name="T32" fmla="*/ 199843 w 461"/>
                <a:gd name="T33" fmla="*/ 103556 h 409"/>
                <a:gd name="T34" fmla="*/ 203452 w 461"/>
                <a:gd name="T35" fmla="*/ 95902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1CF3588-3DD1-438E-A159-C6E45C4854B9}"/>
              </a:ext>
            </a:extLst>
          </p:cNvPr>
          <p:cNvGrpSpPr/>
          <p:nvPr/>
        </p:nvGrpSpPr>
        <p:grpSpPr>
          <a:xfrm>
            <a:off x="8540645" y="2295598"/>
            <a:ext cx="567733" cy="567733"/>
            <a:chOff x="8583300" y="2250628"/>
            <a:chExt cx="567733" cy="567733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21BF1144-5F3A-4585-9BAC-0AC4C9D0CEFF}"/>
                </a:ext>
              </a:extLst>
            </p:cNvPr>
            <p:cNvSpPr/>
            <p:nvPr/>
          </p:nvSpPr>
          <p:spPr>
            <a:xfrm>
              <a:off x="8583300" y="2250628"/>
              <a:ext cx="567733" cy="567733"/>
            </a:xfrm>
            <a:prstGeom prst="ellipse">
              <a:avLst/>
            </a:prstGeom>
            <a:solidFill>
              <a:srgbClr val="C0504D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Freeform 115">
              <a:extLst>
                <a:ext uri="{FF2B5EF4-FFF2-40B4-BE49-F238E27FC236}">
                  <a16:creationId xmlns:a16="http://schemas.microsoft.com/office/drawing/2014/main" id="{54F9BDC2-3093-445E-B44F-4DAC38B276E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727418" y="2360118"/>
              <a:ext cx="279496" cy="348752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A57DD41-2B20-4E2E-94A9-00E8B41EECCB}"/>
              </a:ext>
            </a:extLst>
          </p:cNvPr>
          <p:cNvGrpSpPr/>
          <p:nvPr/>
        </p:nvGrpSpPr>
        <p:grpSpPr>
          <a:xfrm>
            <a:off x="8540645" y="3390902"/>
            <a:ext cx="567733" cy="567733"/>
            <a:chOff x="8583300" y="3345932"/>
            <a:chExt cx="567733" cy="567733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8E1BA49-BB4E-47CD-9AE7-3D374FD3EFFA}"/>
                </a:ext>
              </a:extLst>
            </p:cNvPr>
            <p:cNvSpPr/>
            <p:nvPr/>
          </p:nvSpPr>
          <p:spPr>
            <a:xfrm>
              <a:off x="8583300" y="3345932"/>
              <a:ext cx="567733" cy="567733"/>
            </a:xfrm>
            <a:prstGeom prst="ellipse">
              <a:avLst/>
            </a:prstGeom>
            <a:solidFill>
              <a:srgbClr val="8064A2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Freeform 123">
              <a:extLst>
                <a:ext uri="{FF2B5EF4-FFF2-40B4-BE49-F238E27FC236}">
                  <a16:creationId xmlns:a16="http://schemas.microsoft.com/office/drawing/2014/main" id="{A90AE85F-DF95-4BDD-BF14-6F57D753B22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708868" y="3467790"/>
              <a:ext cx="316597" cy="324016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0C47A72-C35E-4DE6-84C2-E0DBB5BC213F}"/>
              </a:ext>
            </a:extLst>
          </p:cNvPr>
          <p:cNvGrpSpPr/>
          <p:nvPr/>
        </p:nvGrpSpPr>
        <p:grpSpPr>
          <a:xfrm>
            <a:off x="8540645" y="4486206"/>
            <a:ext cx="567733" cy="567733"/>
            <a:chOff x="8601850" y="4441236"/>
            <a:chExt cx="567733" cy="567733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458604A-9F87-44CA-96C5-DA3F725D5409}"/>
                </a:ext>
              </a:extLst>
            </p:cNvPr>
            <p:cNvSpPr/>
            <p:nvPr/>
          </p:nvSpPr>
          <p:spPr>
            <a:xfrm>
              <a:off x="8601850" y="4441236"/>
              <a:ext cx="567733" cy="567733"/>
            </a:xfrm>
            <a:prstGeom prst="ellipse">
              <a:avLst/>
            </a:prstGeom>
            <a:solidFill>
              <a:srgbClr val="F79646">
                <a:lumMod val="75000"/>
              </a:srgbClr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Freeform 87">
              <a:extLst>
                <a:ext uri="{FF2B5EF4-FFF2-40B4-BE49-F238E27FC236}">
                  <a16:creationId xmlns:a16="http://schemas.microsoft.com/office/drawing/2014/main" id="{5B51766F-B9F7-4D5A-AA01-4B9F238B643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6366" y="4566792"/>
              <a:ext cx="338700" cy="316621"/>
            </a:xfrm>
            <a:custGeom>
              <a:avLst/>
              <a:gdLst>
                <a:gd name="T0" fmla="*/ 55 w 88"/>
                <a:gd name="T1" fmla="*/ 52 h 87"/>
                <a:gd name="T2" fmla="*/ 53 w 88"/>
                <a:gd name="T3" fmla="*/ 32 h 87"/>
                <a:gd name="T4" fmla="*/ 33 w 88"/>
                <a:gd name="T5" fmla="*/ 34 h 87"/>
                <a:gd name="T6" fmla="*/ 35 w 88"/>
                <a:gd name="T7" fmla="*/ 54 h 87"/>
                <a:gd name="T8" fmla="*/ 55 w 88"/>
                <a:gd name="T9" fmla="*/ 52 h 87"/>
                <a:gd name="T10" fmla="*/ 37 w 88"/>
                <a:gd name="T11" fmla="*/ 10 h 87"/>
                <a:gd name="T12" fmla="*/ 37 w 88"/>
                <a:gd name="T13" fmla="*/ 10 h 87"/>
                <a:gd name="T14" fmla="*/ 44 w 88"/>
                <a:gd name="T15" fmla="*/ 10 h 87"/>
                <a:gd name="T16" fmla="*/ 49 w 88"/>
                <a:gd name="T17" fmla="*/ 0 h 87"/>
                <a:gd name="T18" fmla="*/ 54 w 88"/>
                <a:gd name="T19" fmla="*/ 0 h 87"/>
                <a:gd name="T20" fmla="*/ 55 w 88"/>
                <a:gd name="T21" fmla="*/ 11 h 87"/>
                <a:gd name="T22" fmla="*/ 61 w 88"/>
                <a:gd name="T23" fmla="*/ 14 h 87"/>
                <a:gd name="T24" fmla="*/ 70 w 88"/>
                <a:gd name="T25" fmla="*/ 8 h 87"/>
                <a:gd name="T26" fmla="*/ 72 w 88"/>
                <a:gd name="T27" fmla="*/ 9 h 87"/>
                <a:gd name="T28" fmla="*/ 74 w 88"/>
                <a:gd name="T29" fmla="*/ 11 h 87"/>
                <a:gd name="T30" fmla="*/ 69 w 88"/>
                <a:gd name="T31" fmla="*/ 21 h 87"/>
                <a:gd name="T32" fmla="*/ 74 w 88"/>
                <a:gd name="T33" fmla="*/ 27 h 87"/>
                <a:gd name="T34" fmla="*/ 84 w 88"/>
                <a:gd name="T35" fmla="*/ 25 h 87"/>
                <a:gd name="T36" fmla="*/ 86 w 88"/>
                <a:gd name="T37" fmla="*/ 30 h 87"/>
                <a:gd name="T38" fmla="*/ 77 w 88"/>
                <a:gd name="T39" fmla="*/ 36 h 87"/>
                <a:gd name="T40" fmla="*/ 78 w 88"/>
                <a:gd name="T41" fmla="*/ 44 h 87"/>
                <a:gd name="T42" fmla="*/ 88 w 88"/>
                <a:gd name="T43" fmla="*/ 48 h 87"/>
                <a:gd name="T44" fmla="*/ 87 w 88"/>
                <a:gd name="T45" fmla="*/ 53 h 87"/>
                <a:gd name="T46" fmla="*/ 76 w 88"/>
                <a:gd name="T47" fmla="*/ 54 h 87"/>
                <a:gd name="T48" fmla="*/ 73 w 88"/>
                <a:gd name="T49" fmla="*/ 61 h 87"/>
                <a:gd name="T50" fmla="*/ 80 w 88"/>
                <a:gd name="T51" fmla="*/ 69 h 87"/>
                <a:gd name="T52" fmla="*/ 78 w 88"/>
                <a:gd name="T53" fmla="*/ 71 h 87"/>
                <a:gd name="T54" fmla="*/ 77 w 88"/>
                <a:gd name="T55" fmla="*/ 73 h 87"/>
                <a:gd name="T56" fmla="*/ 67 w 88"/>
                <a:gd name="T57" fmla="*/ 69 h 87"/>
                <a:gd name="T58" fmla="*/ 61 w 88"/>
                <a:gd name="T59" fmla="*/ 73 h 87"/>
                <a:gd name="T60" fmla="*/ 62 w 88"/>
                <a:gd name="T61" fmla="*/ 84 h 87"/>
                <a:gd name="T62" fmla="*/ 57 w 88"/>
                <a:gd name="T63" fmla="*/ 86 h 87"/>
                <a:gd name="T64" fmla="*/ 51 w 88"/>
                <a:gd name="T65" fmla="*/ 76 h 87"/>
                <a:gd name="T66" fmla="*/ 44 w 88"/>
                <a:gd name="T67" fmla="*/ 77 h 87"/>
                <a:gd name="T68" fmla="*/ 40 w 88"/>
                <a:gd name="T69" fmla="*/ 87 h 87"/>
                <a:gd name="T70" fmla="*/ 35 w 88"/>
                <a:gd name="T71" fmla="*/ 86 h 87"/>
                <a:gd name="T72" fmla="*/ 34 w 88"/>
                <a:gd name="T73" fmla="*/ 76 h 87"/>
                <a:gd name="T74" fmla="*/ 27 w 88"/>
                <a:gd name="T75" fmla="*/ 73 h 87"/>
                <a:gd name="T76" fmla="*/ 18 w 88"/>
                <a:gd name="T77" fmla="*/ 79 h 87"/>
                <a:gd name="T78" fmla="*/ 16 w 88"/>
                <a:gd name="T79" fmla="*/ 78 h 87"/>
                <a:gd name="T80" fmla="*/ 14 w 88"/>
                <a:gd name="T81" fmla="*/ 76 h 87"/>
                <a:gd name="T82" fmla="*/ 19 w 88"/>
                <a:gd name="T83" fmla="*/ 66 h 87"/>
                <a:gd name="T84" fmla="*/ 15 w 88"/>
                <a:gd name="T85" fmla="*/ 60 h 87"/>
                <a:gd name="T86" fmla="*/ 4 w 88"/>
                <a:gd name="T87" fmla="*/ 62 h 87"/>
                <a:gd name="T88" fmla="*/ 2 w 88"/>
                <a:gd name="T89" fmla="*/ 57 h 87"/>
                <a:gd name="T90" fmla="*/ 11 w 88"/>
                <a:gd name="T91" fmla="*/ 50 h 87"/>
                <a:gd name="T92" fmla="*/ 11 w 88"/>
                <a:gd name="T93" fmla="*/ 43 h 87"/>
                <a:gd name="T94" fmla="*/ 0 w 88"/>
                <a:gd name="T95" fmla="*/ 39 h 87"/>
                <a:gd name="T96" fmla="*/ 1 w 88"/>
                <a:gd name="T97" fmla="*/ 34 h 87"/>
                <a:gd name="T98" fmla="*/ 12 w 88"/>
                <a:gd name="T99" fmla="*/ 33 h 87"/>
                <a:gd name="T100" fmla="*/ 15 w 88"/>
                <a:gd name="T101" fmla="*/ 26 h 87"/>
                <a:gd name="T102" fmla="*/ 8 w 88"/>
                <a:gd name="T103" fmla="*/ 18 h 87"/>
                <a:gd name="T104" fmla="*/ 10 w 88"/>
                <a:gd name="T105" fmla="*/ 16 h 87"/>
                <a:gd name="T106" fmla="*/ 12 w 88"/>
                <a:gd name="T107" fmla="*/ 14 h 87"/>
                <a:gd name="T108" fmla="*/ 22 w 88"/>
                <a:gd name="T109" fmla="*/ 18 h 87"/>
                <a:gd name="T110" fmla="*/ 28 w 88"/>
                <a:gd name="T111" fmla="*/ 14 h 87"/>
                <a:gd name="T112" fmla="*/ 26 w 88"/>
                <a:gd name="T113" fmla="*/ 3 h 87"/>
                <a:gd name="T114" fmla="*/ 31 w 88"/>
                <a:gd name="T115" fmla="*/ 1 h 87"/>
                <a:gd name="T116" fmla="*/ 37 w 88"/>
                <a:gd name="T117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" h="87">
                  <a:moveTo>
                    <a:pt x="55" y="52"/>
                  </a:moveTo>
                  <a:cubicBezTo>
                    <a:pt x="60" y="46"/>
                    <a:pt x="59" y="37"/>
                    <a:pt x="53" y="32"/>
                  </a:cubicBezTo>
                  <a:cubicBezTo>
                    <a:pt x="47" y="28"/>
                    <a:pt x="38" y="28"/>
                    <a:pt x="33" y="34"/>
                  </a:cubicBezTo>
                  <a:cubicBezTo>
                    <a:pt x="28" y="41"/>
                    <a:pt x="29" y="49"/>
                    <a:pt x="35" y="54"/>
                  </a:cubicBezTo>
                  <a:cubicBezTo>
                    <a:pt x="41" y="59"/>
                    <a:pt x="50" y="58"/>
                    <a:pt x="55" y="52"/>
                  </a:cubicBezTo>
                  <a:close/>
                  <a:moveTo>
                    <a:pt x="37" y="10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40" y="10"/>
                    <a:pt x="42" y="10"/>
                    <a:pt x="44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2" y="0"/>
                    <a:pt x="54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7" y="12"/>
                    <a:pt x="59" y="13"/>
                    <a:pt x="61" y="14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1" y="8"/>
                    <a:pt x="71" y="9"/>
                    <a:pt x="72" y="9"/>
                  </a:cubicBezTo>
                  <a:cubicBezTo>
                    <a:pt x="73" y="10"/>
                    <a:pt x="74" y="10"/>
                    <a:pt x="74" y="1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1" y="23"/>
                    <a:pt x="72" y="25"/>
                    <a:pt x="74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5" y="27"/>
                    <a:pt x="86" y="29"/>
                    <a:pt x="86" y="30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8" y="39"/>
                    <a:pt x="78" y="41"/>
                    <a:pt x="78" y="44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8" y="50"/>
                    <a:pt x="88" y="51"/>
                    <a:pt x="87" y="53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6"/>
                    <a:pt x="75" y="58"/>
                    <a:pt x="73" y="61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70"/>
                    <a:pt x="79" y="71"/>
                    <a:pt x="78" y="71"/>
                  </a:cubicBezTo>
                  <a:cubicBezTo>
                    <a:pt x="78" y="72"/>
                    <a:pt x="77" y="73"/>
                    <a:pt x="77" y="73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5" y="70"/>
                    <a:pt x="63" y="72"/>
                    <a:pt x="61" y="73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1" y="84"/>
                    <a:pt x="59" y="85"/>
                    <a:pt x="57" y="8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49" y="77"/>
                    <a:pt x="46" y="77"/>
                    <a:pt x="44" y="7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7"/>
                    <a:pt x="36" y="87"/>
                    <a:pt x="35" y="8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1" y="75"/>
                    <a:pt x="29" y="74"/>
                    <a:pt x="27" y="73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9"/>
                    <a:pt x="17" y="78"/>
                    <a:pt x="16" y="78"/>
                  </a:cubicBezTo>
                  <a:cubicBezTo>
                    <a:pt x="16" y="77"/>
                    <a:pt x="15" y="76"/>
                    <a:pt x="14" y="7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4"/>
                    <a:pt x="16" y="62"/>
                    <a:pt x="1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3" y="60"/>
                    <a:pt x="3" y="58"/>
                    <a:pt x="2" y="5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48"/>
                    <a:pt x="10" y="46"/>
                    <a:pt x="11" y="4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37"/>
                    <a:pt x="1" y="35"/>
                    <a:pt x="1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1"/>
                    <a:pt x="14" y="28"/>
                    <a:pt x="15" y="26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6"/>
                  </a:cubicBezTo>
                  <a:cubicBezTo>
                    <a:pt x="11" y="15"/>
                    <a:pt x="11" y="14"/>
                    <a:pt x="12" y="14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7"/>
                    <a:pt x="26" y="15"/>
                    <a:pt x="28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2"/>
                    <a:pt x="29" y="2"/>
                    <a:pt x="31" y="1"/>
                  </a:cubicBezTo>
                  <a:lnTo>
                    <a:pt x="3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F97CC65-6AE1-496D-90FC-7791B17E4508}"/>
              </a:ext>
            </a:extLst>
          </p:cNvPr>
          <p:cNvCxnSpPr>
            <a:cxnSpLocks/>
          </p:cNvCxnSpPr>
          <p:nvPr/>
        </p:nvCxnSpPr>
        <p:spPr>
          <a:xfrm>
            <a:off x="8120920" y="858203"/>
            <a:ext cx="0" cy="5542597"/>
          </a:xfrm>
          <a:prstGeom prst="line">
            <a:avLst/>
          </a:prstGeom>
          <a:noFill/>
          <a:ln w="28575" cap="flat" cmpd="sng" algn="ctr">
            <a:solidFill>
              <a:srgbClr val="1F497D">
                <a:lumMod val="60000"/>
                <a:lumOff val="40000"/>
              </a:srgbClr>
            </a:solidFill>
            <a:prstDash val="sysDot"/>
            <a:headEnd type="oval" w="med" len="med"/>
            <a:tailEnd type="oval" w="med" len="med"/>
          </a:ln>
          <a:effectLst/>
        </p:spPr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8D80946-23CD-40F2-84C5-C7B0C7E3BA91}"/>
              </a:ext>
            </a:extLst>
          </p:cNvPr>
          <p:cNvGrpSpPr/>
          <p:nvPr/>
        </p:nvGrpSpPr>
        <p:grpSpPr>
          <a:xfrm>
            <a:off x="8540645" y="5581509"/>
            <a:ext cx="567733" cy="567733"/>
            <a:chOff x="8601850" y="5536539"/>
            <a:chExt cx="567733" cy="567733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298B103F-6340-461C-998C-8B401DA15D69}"/>
                </a:ext>
              </a:extLst>
            </p:cNvPr>
            <p:cNvSpPr/>
            <p:nvPr/>
          </p:nvSpPr>
          <p:spPr>
            <a:xfrm>
              <a:off x="8601850" y="5536539"/>
              <a:ext cx="567733" cy="567733"/>
            </a:xfrm>
            <a:prstGeom prst="ellipse">
              <a:avLst/>
            </a:prstGeom>
            <a:solidFill>
              <a:srgbClr val="4BACC6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Freeform 31">
              <a:extLst>
                <a:ext uri="{FF2B5EF4-FFF2-40B4-BE49-F238E27FC236}">
                  <a16:creationId xmlns:a16="http://schemas.microsoft.com/office/drawing/2014/main" id="{E0F7D4B7-27BD-4ABD-B858-F8C614FEC6E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711771" y="5647534"/>
              <a:ext cx="347890" cy="345743"/>
            </a:xfrm>
            <a:custGeom>
              <a:avLst/>
              <a:gdLst>
                <a:gd name="T0" fmla="*/ 229 w 237"/>
                <a:gd name="T1" fmla="*/ 196 h 235"/>
                <a:gd name="T2" fmla="*/ 189 w 237"/>
                <a:gd name="T3" fmla="*/ 156 h 235"/>
                <a:gd name="T4" fmla="*/ 172 w 237"/>
                <a:gd name="T5" fmla="*/ 150 h 235"/>
                <a:gd name="T6" fmla="*/ 149 w 237"/>
                <a:gd name="T7" fmla="*/ 126 h 235"/>
                <a:gd name="T8" fmla="*/ 139 w 237"/>
                <a:gd name="T9" fmla="*/ 30 h 235"/>
                <a:gd name="T10" fmla="*/ 30 w 237"/>
                <a:gd name="T11" fmla="*/ 30 h 235"/>
                <a:gd name="T12" fmla="*/ 30 w 237"/>
                <a:gd name="T13" fmla="*/ 138 h 235"/>
                <a:gd name="T14" fmla="*/ 128 w 237"/>
                <a:gd name="T15" fmla="*/ 147 h 235"/>
                <a:gd name="T16" fmla="*/ 151 w 237"/>
                <a:gd name="T17" fmla="*/ 170 h 235"/>
                <a:gd name="T18" fmla="*/ 158 w 237"/>
                <a:gd name="T19" fmla="*/ 187 h 235"/>
                <a:gd name="T20" fmla="*/ 198 w 237"/>
                <a:gd name="T21" fmla="*/ 227 h 235"/>
                <a:gd name="T22" fmla="*/ 229 w 237"/>
                <a:gd name="T23" fmla="*/ 227 h 235"/>
                <a:gd name="T24" fmla="*/ 229 w 237"/>
                <a:gd name="T25" fmla="*/ 196 h 235"/>
                <a:gd name="T26" fmla="*/ 52 w 237"/>
                <a:gd name="T27" fmla="*/ 117 h 235"/>
                <a:gd name="T28" fmla="*/ 52 w 237"/>
                <a:gd name="T29" fmla="*/ 52 h 235"/>
                <a:gd name="T30" fmla="*/ 117 w 237"/>
                <a:gd name="T31" fmla="*/ 52 h 235"/>
                <a:gd name="T32" fmla="*/ 117 w 237"/>
                <a:gd name="T33" fmla="*/ 117 h 235"/>
                <a:gd name="T34" fmla="*/ 52 w 237"/>
                <a:gd name="T35" fmla="*/ 11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35">
                  <a:moveTo>
                    <a:pt x="229" y="196"/>
                  </a:moveTo>
                  <a:cubicBezTo>
                    <a:pt x="189" y="156"/>
                    <a:pt x="189" y="156"/>
                    <a:pt x="189" y="156"/>
                  </a:cubicBezTo>
                  <a:cubicBezTo>
                    <a:pt x="184" y="151"/>
                    <a:pt x="178" y="149"/>
                    <a:pt x="172" y="150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68" y="96"/>
                    <a:pt x="165" y="56"/>
                    <a:pt x="139" y="30"/>
                  </a:cubicBezTo>
                  <a:cubicBezTo>
                    <a:pt x="109" y="0"/>
                    <a:pt x="60" y="0"/>
                    <a:pt x="30" y="30"/>
                  </a:cubicBezTo>
                  <a:cubicBezTo>
                    <a:pt x="0" y="60"/>
                    <a:pt x="0" y="109"/>
                    <a:pt x="30" y="138"/>
                  </a:cubicBezTo>
                  <a:cubicBezTo>
                    <a:pt x="57" y="165"/>
                    <a:pt x="98" y="168"/>
                    <a:pt x="128" y="147"/>
                  </a:cubicBezTo>
                  <a:cubicBezTo>
                    <a:pt x="151" y="170"/>
                    <a:pt x="151" y="170"/>
                    <a:pt x="151" y="170"/>
                  </a:cubicBezTo>
                  <a:cubicBezTo>
                    <a:pt x="151" y="176"/>
                    <a:pt x="153" y="182"/>
                    <a:pt x="158" y="187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206" y="235"/>
                    <a:pt x="220" y="235"/>
                    <a:pt x="229" y="227"/>
                  </a:cubicBezTo>
                  <a:cubicBezTo>
                    <a:pt x="237" y="218"/>
                    <a:pt x="237" y="204"/>
                    <a:pt x="229" y="196"/>
                  </a:cubicBezTo>
                  <a:close/>
                  <a:moveTo>
                    <a:pt x="52" y="117"/>
                  </a:moveTo>
                  <a:cubicBezTo>
                    <a:pt x="34" y="99"/>
                    <a:pt x="34" y="70"/>
                    <a:pt x="52" y="52"/>
                  </a:cubicBezTo>
                  <a:cubicBezTo>
                    <a:pt x="70" y="34"/>
                    <a:pt x="99" y="34"/>
                    <a:pt x="117" y="52"/>
                  </a:cubicBezTo>
                  <a:cubicBezTo>
                    <a:pt x="134" y="70"/>
                    <a:pt x="134" y="99"/>
                    <a:pt x="117" y="117"/>
                  </a:cubicBezTo>
                  <a:cubicBezTo>
                    <a:pt x="99" y="134"/>
                    <a:pt x="70" y="134"/>
                    <a:pt x="52" y="11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9A694DFE-8CF6-41EF-98CE-CA5BC828924B}"/>
              </a:ext>
            </a:extLst>
          </p:cNvPr>
          <p:cNvSpPr/>
          <p:nvPr/>
        </p:nvSpPr>
        <p:spPr>
          <a:xfrm>
            <a:off x="9240576" y="1218243"/>
            <a:ext cx="2796784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600" b="1" dirty="0">
                <a:solidFill>
                  <a:prstClr val="black"/>
                </a:solidFill>
              </a:rPr>
              <a:t>Riverbed Packet Analyzer Plus</a:t>
            </a:r>
          </a:p>
          <a:p>
            <a:pPr lvl="0"/>
            <a:r>
              <a:rPr lang="en-US" sz="1200" b="1" i="1" dirty="0">
                <a:solidFill>
                  <a:prstClr val="black"/>
                </a:solidFill>
              </a:rPr>
              <a:t>https://www.riverbed.com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8A81700-C564-4B91-A2F8-64BD3109441F}"/>
              </a:ext>
            </a:extLst>
          </p:cNvPr>
          <p:cNvSpPr/>
          <p:nvPr/>
        </p:nvSpPr>
        <p:spPr>
          <a:xfrm>
            <a:off x="9240575" y="2319914"/>
            <a:ext cx="2703346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OmniPeek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https://www.liveaction.com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A045290-6B03-48C0-B135-65ABA634B595}"/>
              </a:ext>
            </a:extLst>
          </p:cNvPr>
          <p:cNvSpPr/>
          <p:nvPr/>
        </p:nvSpPr>
        <p:spPr>
          <a:xfrm>
            <a:off x="9240576" y="3421585"/>
            <a:ext cx="2890214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Observer Analyzer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https://www.viavisolutions.com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20CC3E8-07A8-40D9-93A3-7300D75463F8}"/>
              </a:ext>
            </a:extLst>
          </p:cNvPr>
          <p:cNvSpPr/>
          <p:nvPr/>
        </p:nvSpPr>
        <p:spPr>
          <a:xfrm>
            <a:off x="9240575" y="4400146"/>
            <a:ext cx="2890215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SolarWinds Deep Packet Inspection and Analysis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https://www.solarwinds.com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A5AFF18-7DEB-40DF-9A40-214EFFB80865}"/>
              </a:ext>
            </a:extLst>
          </p:cNvPr>
          <p:cNvSpPr/>
          <p:nvPr/>
        </p:nvSpPr>
        <p:spPr>
          <a:xfrm>
            <a:off x="9240575" y="5624926"/>
            <a:ext cx="258942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Xplico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https://www.xplico.org</a:t>
            </a:r>
          </a:p>
        </p:txBody>
      </p:sp>
    </p:spTree>
    <p:extLst>
      <p:ext uri="{BB962C8B-B14F-4D97-AF65-F5344CB8AC3E}">
        <p14:creationId xmlns:p14="http://schemas.microsoft.com/office/powerpoint/2010/main" val="1117985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63DC700-1FD4-4D5C-BA93-839E65008892}"/>
              </a:ext>
            </a:extLst>
          </p:cNvPr>
          <p:cNvSpPr/>
          <p:nvPr/>
        </p:nvSpPr>
        <p:spPr>
          <a:xfrm>
            <a:off x="9323980" y="1178378"/>
            <a:ext cx="2701571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SolarWinds Network Performance Monitor</a:t>
            </a:r>
          </a:p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https://www.solarwinds.com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98180D-E544-4CE0-BE06-80743816A2A7}"/>
              </a:ext>
            </a:extLst>
          </p:cNvPr>
          <p:cNvSpPr/>
          <p:nvPr/>
        </p:nvSpPr>
        <p:spPr>
          <a:xfrm>
            <a:off x="9323980" y="2418150"/>
            <a:ext cx="261131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ManageEngine OpManager </a:t>
            </a:r>
          </a:p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https://www.manageengine.com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A7F5C4-5519-454F-ACA0-04CA89196E12}"/>
              </a:ext>
            </a:extLst>
          </p:cNvPr>
          <p:cNvSpPr/>
          <p:nvPr/>
        </p:nvSpPr>
        <p:spPr>
          <a:xfrm>
            <a:off x="9323980" y="3500940"/>
            <a:ext cx="279182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Capsa Free Network Analyzer</a:t>
            </a:r>
          </a:p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https://www.colasoft.com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17A6FF-6A39-4244-9752-BC2B7BC5322A}"/>
              </a:ext>
            </a:extLst>
          </p:cNvPr>
          <p:cNvSpPr/>
          <p:nvPr/>
        </p:nvSpPr>
        <p:spPr>
          <a:xfrm>
            <a:off x="9323980" y="4498381"/>
            <a:ext cx="2701571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Monitis Network Monitoring Solution</a:t>
            </a:r>
          </a:p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https://www.monitis.com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0A08CC-89D6-45D9-AF0A-C4C34767FD1E}"/>
              </a:ext>
            </a:extLst>
          </p:cNvPr>
          <p:cNvSpPr/>
          <p:nvPr/>
        </p:nvSpPr>
        <p:spPr>
          <a:xfrm>
            <a:off x="9323980" y="5693183"/>
            <a:ext cx="250127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Nagios Network Analyzer</a:t>
            </a:r>
          </a:p>
          <a:p>
            <a:pPr marL="0" marR="0" lvl="0" indent="0" defTabSz="91440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https://www.nagios.com</a:t>
            </a:r>
          </a:p>
        </p:txBody>
      </p:sp>
      <p:sp>
        <p:nvSpPr>
          <p:cNvPr id="17" name="Freeform 59">
            <a:extLst>
              <a:ext uri="{FF2B5EF4-FFF2-40B4-BE49-F238E27FC236}">
                <a16:creationId xmlns:a16="http://schemas.microsoft.com/office/drawing/2014/main" id="{1ED7F5E0-D7B0-4B57-B98B-CD54F192D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663" y="816022"/>
            <a:ext cx="6239476" cy="1317578"/>
          </a:xfrm>
          <a:custGeom>
            <a:avLst/>
            <a:gdLst>
              <a:gd name="T0" fmla="*/ 8279 w 9079"/>
              <a:gd name="T1" fmla="*/ 0 h 1784"/>
              <a:gd name="T2" fmla="*/ 9078 w 9079"/>
              <a:gd name="T3" fmla="*/ 892 h 1784"/>
              <a:gd name="T4" fmla="*/ 8279 w 9079"/>
              <a:gd name="T5" fmla="*/ 1783 h 1784"/>
              <a:gd name="T6" fmla="*/ 0 w 9079"/>
              <a:gd name="T7" fmla="*/ 1783 h 1784"/>
              <a:gd name="T8" fmla="*/ 0 w 9079"/>
              <a:gd name="T9" fmla="*/ 0 h 1784"/>
              <a:gd name="T10" fmla="*/ 8279 w 9079"/>
              <a:gd name="T11" fmla="*/ 0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79" h="1784">
                <a:moveTo>
                  <a:pt x="8279" y="0"/>
                </a:moveTo>
                <a:lnTo>
                  <a:pt x="9078" y="892"/>
                </a:lnTo>
                <a:lnTo>
                  <a:pt x="8279" y="1783"/>
                </a:lnTo>
                <a:lnTo>
                  <a:pt x="0" y="1783"/>
                </a:lnTo>
                <a:lnTo>
                  <a:pt x="0" y="0"/>
                </a:lnTo>
                <a:lnTo>
                  <a:pt x="8279" y="0"/>
                </a:ln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60">
            <a:extLst>
              <a:ext uri="{FF2B5EF4-FFF2-40B4-BE49-F238E27FC236}">
                <a16:creationId xmlns:a16="http://schemas.microsoft.com/office/drawing/2014/main" id="{372AB4DD-C939-4AED-91A5-236ABDB17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563" y="798731"/>
            <a:ext cx="563787" cy="1307785"/>
          </a:xfrm>
          <a:custGeom>
            <a:avLst/>
            <a:gdLst>
              <a:gd name="T0" fmla="*/ 0 w 2326"/>
              <a:gd name="T1" fmla="*/ 1783 h 1784"/>
              <a:gd name="T2" fmla="*/ 2325 w 2326"/>
              <a:gd name="T3" fmla="*/ 1783 h 1784"/>
              <a:gd name="T4" fmla="*/ 2325 w 2326"/>
              <a:gd name="T5" fmla="*/ 0 h 1784"/>
              <a:gd name="T6" fmla="*/ 0 w 2326"/>
              <a:gd name="T7" fmla="*/ 0 h 1784"/>
              <a:gd name="T8" fmla="*/ 0 w 2326"/>
              <a:gd name="T9" fmla="*/ 1783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26" h="1784">
                <a:moveTo>
                  <a:pt x="0" y="1783"/>
                </a:moveTo>
                <a:lnTo>
                  <a:pt x="2325" y="1783"/>
                </a:lnTo>
                <a:lnTo>
                  <a:pt x="2325" y="0"/>
                </a:lnTo>
                <a:lnTo>
                  <a:pt x="0" y="0"/>
                </a:lnTo>
                <a:lnTo>
                  <a:pt x="0" y="1783"/>
                </a:ln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67">
            <a:extLst>
              <a:ext uri="{FF2B5EF4-FFF2-40B4-BE49-F238E27FC236}">
                <a16:creationId xmlns:a16="http://schemas.microsoft.com/office/drawing/2014/main" id="{37B826B8-3918-4EB8-BC92-8CCF154D6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8513" y="957284"/>
            <a:ext cx="772226" cy="1035054"/>
          </a:xfrm>
          <a:custGeom>
            <a:avLst/>
            <a:gdLst>
              <a:gd name="T0" fmla="*/ 453 w 1248"/>
              <a:gd name="T1" fmla="*/ 0 h 1785"/>
              <a:gd name="T2" fmla="*/ 0 w 1248"/>
              <a:gd name="T3" fmla="*/ 0 h 1785"/>
              <a:gd name="T4" fmla="*/ 798 w 1248"/>
              <a:gd name="T5" fmla="*/ 892 h 1785"/>
              <a:gd name="T6" fmla="*/ 0 w 1248"/>
              <a:gd name="T7" fmla="*/ 1784 h 1785"/>
              <a:gd name="T8" fmla="*/ 453 w 1248"/>
              <a:gd name="T9" fmla="*/ 1784 h 1785"/>
              <a:gd name="T10" fmla="*/ 1247 w 1248"/>
              <a:gd name="T11" fmla="*/ 892 h 1785"/>
              <a:gd name="T12" fmla="*/ 453 w 1248"/>
              <a:gd name="T13" fmla="*/ 0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8" h="1785">
                <a:moveTo>
                  <a:pt x="453" y="0"/>
                </a:moveTo>
                <a:lnTo>
                  <a:pt x="0" y="0"/>
                </a:lnTo>
                <a:lnTo>
                  <a:pt x="798" y="892"/>
                </a:lnTo>
                <a:lnTo>
                  <a:pt x="0" y="1784"/>
                </a:lnTo>
                <a:lnTo>
                  <a:pt x="453" y="1784"/>
                </a:lnTo>
                <a:lnTo>
                  <a:pt x="1247" y="892"/>
                </a:lnTo>
                <a:lnTo>
                  <a:pt x="453" y="0"/>
                </a:ln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70">
            <a:extLst>
              <a:ext uri="{FF2B5EF4-FFF2-40B4-BE49-F238E27FC236}">
                <a16:creationId xmlns:a16="http://schemas.microsoft.com/office/drawing/2014/main" id="{AAA7144B-8E5C-4E5A-BE1F-EB971916E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957284"/>
            <a:ext cx="772226" cy="1035054"/>
          </a:xfrm>
          <a:custGeom>
            <a:avLst/>
            <a:gdLst>
              <a:gd name="T0" fmla="*/ 455 w 1255"/>
              <a:gd name="T1" fmla="*/ 0 h 1785"/>
              <a:gd name="T2" fmla="*/ 0 w 1255"/>
              <a:gd name="T3" fmla="*/ 0 h 1785"/>
              <a:gd name="T4" fmla="*/ 800 w 1255"/>
              <a:gd name="T5" fmla="*/ 892 h 1785"/>
              <a:gd name="T6" fmla="*/ 0 w 1255"/>
              <a:gd name="T7" fmla="*/ 1784 h 1785"/>
              <a:gd name="T8" fmla="*/ 455 w 1255"/>
              <a:gd name="T9" fmla="*/ 1784 h 1785"/>
              <a:gd name="T10" fmla="*/ 1254 w 1255"/>
              <a:gd name="T11" fmla="*/ 892 h 1785"/>
              <a:gd name="T12" fmla="*/ 455 w 1255"/>
              <a:gd name="T13" fmla="*/ 0 h 17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5" h="1785">
                <a:moveTo>
                  <a:pt x="455" y="0"/>
                </a:moveTo>
                <a:lnTo>
                  <a:pt x="0" y="0"/>
                </a:lnTo>
                <a:lnTo>
                  <a:pt x="800" y="892"/>
                </a:lnTo>
                <a:lnTo>
                  <a:pt x="0" y="1784"/>
                </a:lnTo>
                <a:lnTo>
                  <a:pt x="455" y="1784"/>
                </a:lnTo>
                <a:lnTo>
                  <a:pt x="1254" y="892"/>
                </a:lnTo>
                <a:lnTo>
                  <a:pt x="455" y="0"/>
                </a:ln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74">
            <a:extLst>
              <a:ext uri="{FF2B5EF4-FFF2-40B4-BE49-F238E27FC236}">
                <a16:creationId xmlns:a16="http://schemas.microsoft.com/office/drawing/2014/main" id="{D21A4852-4E6F-4E6C-8C42-3188A7E17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9933" y="1911602"/>
            <a:ext cx="160276" cy="204707"/>
          </a:xfrm>
          <a:custGeom>
            <a:avLst/>
            <a:gdLst>
              <a:gd name="T0" fmla="*/ 444 w 445"/>
              <a:gd name="T1" fmla="*/ 0 h 570"/>
              <a:gd name="T2" fmla="*/ 0 w 445"/>
              <a:gd name="T3" fmla="*/ 569 h 570"/>
              <a:gd name="T4" fmla="*/ 0 w 445"/>
              <a:gd name="T5" fmla="*/ 0 h 570"/>
              <a:gd name="T6" fmla="*/ 444 w 445"/>
              <a:gd name="T7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5" h="570">
                <a:moveTo>
                  <a:pt x="444" y="0"/>
                </a:moveTo>
                <a:lnTo>
                  <a:pt x="0" y="569"/>
                </a:lnTo>
                <a:lnTo>
                  <a:pt x="0" y="0"/>
                </a:lnTo>
                <a:lnTo>
                  <a:pt x="444" y="0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76">
            <a:extLst>
              <a:ext uri="{FF2B5EF4-FFF2-40B4-BE49-F238E27FC236}">
                <a16:creationId xmlns:a16="http://schemas.microsoft.com/office/drawing/2014/main" id="{DA0C3E6A-86B4-46AF-8235-A39C2AB59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44" y="1928893"/>
            <a:ext cx="158688" cy="204707"/>
          </a:xfrm>
          <a:custGeom>
            <a:avLst/>
            <a:gdLst>
              <a:gd name="T0" fmla="*/ 0 w 439"/>
              <a:gd name="T1" fmla="*/ 0 h 570"/>
              <a:gd name="T2" fmla="*/ 438 w 439"/>
              <a:gd name="T3" fmla="*/ 569 h 570"/>
              <a:gd name="T4" fmla="*/ 438 w 439"/>
              <a:gd name="T5" fmla="*/ 0 h 570"/>
              <a:gd name="T6" fmla="*/ 0 w 439"/>
              <a:gd name="T7" fmla="*/ 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9" h="570">
                <a:moveTo>
                  <a:pt x="0" y="0"/>
                </a:moveTo>
                <a:lnTo>
                  <a:pt x="438" y="569"/>
                </a:lnTo>
                <a:lnTo>
                  <a:pt x="438" y="0"/>
                </a:lnTo>
                <a:lnTo>
                  <a:pt x="0" y="0"/>
                </a:ln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 83">
            <a:extLst>
              <a:ext uri="{FF2B5EF4-FFF2-40B4-BE49-F238E27FC236}">
                <a16:creationId xmlns:a16="http://schemas.microsoft.com/office/drawing/2014/main" id="{D804B7BB-DB6A-4EF7-8310-C63630D4E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406" y="508158"/>
            <a:ext cx="1475910" cy="1420735"/>
          </a:xfrm>
          <a:custGeom>
            <a:avLst/>
            <a:gdLst>
              <a:gd name="T0" fmla="*/ 0 w 2316"/>
              <a:gd name="T1" fmla="*/ 2140 h 2141"/>
              <a:gd name="T2" fmla="*/ 0 w 2316"/>
              <a:gd name="T3" fmla="*/ 0 h 2141"/>
              <a:gd name="T4" fmla="*/ 2315 w 2316"/>
              <a:gd name="T5" fmla="*/ 0 h 2141"/>
              <a:gd name="T6" fmla="*/ 2315 w 2316"/>
              <a:gd name="T7" fmla="*/ 2140 h 2141"/>
              <a:gd name="T8" fmla="*/ 0 w 2316"/>
              <a:gd name="T9" fmla="*/ 2140 h 2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16" h="2141">
                <a:moveTo>
                  <a:pt x="0" y="2140"/>
                </a:moveTo>
                <a:lnTo>
                  <a:pt x="0" y="0"/>
                </a:lnTo>
                <a:lnTo>
                  <a:pt x="2315" y="0"/>
                </a:lnTo>
                <a:lnTo>
                  <a:pt x="2315" y="2140"/>
                </a:lnTo>
                <a:lnTo>
                  <a:pt x="0" y="2140"/>
                </a:ln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CD3FFC8-0965-4A33-911A-A6F9A0DA963A}"/>
              </a:ext>
            </a:extLst>
          </p:cNvPr>
          <p:cNvSpPr/>
          <p:nvPr/>
        </p:nvSpPr>
        <p:spPr>
          <a:xfrm>
            <a:off x="457710" y="756861"/>
            <a:ext cx="1363303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PRTG Network Monitor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B38CFC-CD03-4082-8299-B5681AC3B3B0}"/>
              </a:ext>
            </a:extLst>
          </p:cNvPr>
          <p:cNvSpPr/>
          <p:nvPr/>
        </p:nvSpPr>
        <p:spPr>
          <a:xfrm>
            <a:off x="1905000" y="905425"/>
            <a:ext cx="5053241" cy="1138773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700" dirty="0"/>
              <a:t>A network monitoring software that supports remote management using any web browser or smartphone, various notification methods, and the monitoring of multiple locations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B3328C-9916-48CF-8B14-94D97A99785E}"/>
              </a:ext>
            </a:extLst>
          </p:cNvPr>
          <p:cNvSpPr txBox="1"/>
          <p:nvPr/>
        </p:nvSpPr>
        <p:spPr>
          <a:xfrm>
            <a:off x="3041755" y="84160"/>
            <a:ext cx="610849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Network Monitoring Tools</a:t>
            </a:r>
            <a:endParaRPr lang="en-IN" sz="2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8295C2B-48EF-4692-B5B7-474D8DE634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6666"/>
          <a:stretch/>
        </p:blipFill>
        <p:spPr>
          <a:xfrm>
            <a:off x="2289043" y="2416301"/>
            <a:ext cx="5483357" cy="3801794"/>
          </a:xfrm>
          <a:prstGeom prst="rect">
            <a:avLst/>
          </a:prstGeom>
          <a:noFill/>
          <a:ln w="57150" cap="sq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1EEA8F0-139A-4D6F-9D94-5C1D6E629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416657"/>
            <a:ext cx="3996545" cy="1766626"/>
          </a:xfrm>
          <a:prstGeom prst="rect">
            <a:avLst/>
          </a:prstGeom>
          <a:noFill/>
          <a:ln w="57150" cap="sq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8080DF12-5065-4C54-BCF0-0451D19DDC1D}"/>
              </a:ext>
            </a:extLst>
          </p:cNvPr>
          <p:cNvGrpSpPr/>
          <p:nvPr/>
        </p:nvGrpSpPr>
        <p:grpSpPr>
          <a:xfrm>
            <a:off x="8615118" y="2384843"/>
            <a:ext cx="567733" cy="567733"/>
            <a:chOff x="8757036" y="2249933"/>
            <a:chExt cx="567733" cy="567733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C8321D70-FBDD-401E-9AFE-ABAA6E6A8650}"/>
                </a:ext>
              </a:extLst>
            </p:cNvPr>
            <p:cNvSpPr/>
            <p:nvPr/>
          </p:nvSpPr>
          <p:spPr>
            <a:xfrm>
              <a:off x="8757036" y="2249933"/>
              <a:ext cx="567733" cy="567733"/>
            </a:xfrm>
            <a:prstGeom prst="ellipse">
              <a:avLst/>
            </a:prstGeom>
            <a:solidFill>
              <a:srgbClr val="FFC000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Freeform 115">
              <a:extLst>
                <a:ext uri="{FF2B5EF4-FFF2-40B4-BE49-F238E27FC236}">
                  <a16:creationId xmlns:a16="http://schemas.microsoft.com/office/drawing/2014/main" id="{6453F7D1-E726-4605-ABF9-BC9ADCED4AA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901154" y="2359423"/>
              <a:ext cx="279496" cy="348752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554A670-28EC-4E7F-B66D-E9FD31901A58}"/>
              </a:ext>
            </a:extLst>
          </p:cNvPr>
          <p:cNvGrpSpPr/>
          <p:nvPr/>
        </p:nvGrpSpPr>
        <p:grpSpPr>
          <a:xfrm>
            <a:off x="8615118" y="4575913"/>
            <a:ext cx="567733" cy="567733"/>
            <a:chOff x="8775586" y="4441003"/>
            <a:chExt cx="567733" cy="567733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9249CFE-267A-4D3C-8663-C25687665258}"/>
                </a:ext>
              </a:extLst>
            </p:cNvPr>
            <p:cNvSpPr/>
            <p:nvPr/>
          </p:nvSpPr>
          <p:spPr>
            <a:xfrm>
              <a:off x="8775586" y="4441003"/>
              <a:ext cx="567733" cy="567733"/>
            </a:xfrm>
            <a:prstGeom prst="ellipse">
              <a:avLst/>
            </a:prstGeom>
            <a:solidFill>
              <a:srgbClr val="92D050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 87">
              <a:extLst>
                <a:ext uri="{FF2B5EF4-FFF2-40B4-BE49-F238E27FC236}">
                  <a16:creationId xmlns:a16="http://schemas.microsoft.com/office/drawing/2014/main" id="{CB6E1AFB-F155-4563-A349-84165C45490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890102" y="4566559"/>
              <a:ext cx="338700" cy="316621"/>
            </a:xfrm>
            <a:custGeom>
              <a:avLst/>
              <a:gdLst>
                <a:gd name="T0" fmla="*/ 55 w 88"/>
                <a:gd name="T1" fmla="*/ 52 h 87"/>
                <a:gd name="T2" fmla="*/ 53 w 88"/>
                <a:gd name="T3" fmla="*/ 32 h 87"/>
                <a:gd name="T4" fmla="*/ 33 w 88"/>
                <a:gd name="T5" fmla="*/ 34 h 87"/>
                <a:gd name="T6" fmla="*/ 35 w 88"/>
                <a:gd name="T7" fmla="*/ 54 h 87"/>
                <a:gd name="T8" fmla="*/ 55 w 88"/>
                <a:gd name="T9" fmla="*/ 52 h 87"/>
                <a:gd name="T10" fmla="*/ 37 w 88"/>
                <a:gd name="T11" fmla="*/ 10 h 87"/>
                <a:gd name="T12" fmla="*/ 37 w 88"/>
                <a:gd name="T13" fmla="*/ 10 h 87"/>
                <a:gd name="T14" fmla="*/ 44 w 88"/>
                <a:gd name="T15" fmla="*/ 10 h 87"/>
                <a:gd name="T16" fmla="*/ 49 w 88"/>
                <a:gd name="T17" fmla="*/ 0 h 87"/>
                <a:gd name="T18" fmla="*/ 54 w 88"/>
                <a:gd name="T19" fmla="*/ 0 h 87"/>
                <a:gd name="T20" fmla="*/ 55 w 88"/>
                <a:gd name="T21" fmla="*/ 11 h 87"/>
                <a:gd name="T22" fmla="*/ 61 w 88"/>
                <a:gd name="T23" fmla="*/ 14 h 87"/>
                <a:gd name="T24" fmla="*/ 70 w 88"/>
                <a:gd name="T25" fmla="*/ 8 h 87"/>
                <a:gd name="T26" fmla="*/ 72 w 88"/>
                <a:gd name="T27" fmla="*/ 9 h 87"/>
                <a:gd name="T28" fmla="*/ 74 w 88"/>
                <a:gd name="T29" fmla="*/ 11 h 87"/>
                <a:gd name="T30" fmla="*/ 69 w 88"/>
                <a:gd name="T31" fmla="*/ 21 h 87"/>
                <a:gd name="T32" fmla="*/ 74 w 88"/>
                <a:gd name="T33" fmla="*/ 27 h 87"/>
                <a:gd name="T34" fmla="*/ 84 w 88"/>
                <a:gd name="T35" fmla="*/ 25 h 87"/>
                <a:gd name="T36" fmla="*/ 86 w 88"/>
                <a:gd name="T37" fmla="*/ 30 h 87"/>
                <a:gd name="T38" fmla="*/ 77 w 88"/>
                <a:gd name="T39" fmla="*/ 36 h 87"/>
                <a:gd name="T40" fmla="*/ 78 w 88"/>
                <a:gd name="T41" fmla="*/ 44 h 87"/>
                <a:gd name="T42" fmla="*/ 88 w 88"/>
                <a:gd name="T43" fmla="*/ 48 h 87"/>
                <a:gd name="T44" fmla="*/ 87 w 88"/>
                <a:gd name="T45" fmla="*/ 53 h 87"/>
                <a:gd name="T46" fmla="*/ 76 w 88"/>
                <a:gd name="T47" fmla="*/ 54 h 87"/>
                <a:gd name="T48" fmla="*/ 73 w 88"/>
                <a:gd name="T49" fmla="*/ 61 h 87"/>
                <a:gd name="T50" fmla="*/ 80 w 88"/>
                <a:gd name="T51" fmla="*/ 69 h 87"/>
                <a:gd name="T52" fmla="*/ 78 w 88"/>
                <a:gd name="T53" fmla="*/ 71 h 87"/>
                <a:gd name="T54" fmla="*/ 77 w 88"/>
                <a:gd name="T55" fmla="*/ 73 h 87"/>
                <a:gd name="T56" fmla="*/ 67 w 88"/>
                <a:gd name="T57" fmla="*/ 69 h 87"/>
                <a:gd name="T58" fmla="*/ 61 w 88"/>
                <a:gd name="T59" fmla="*/ 73 h 87"/>
                <a:gd name="T60" fmla="*/ 62 w 88"/>
                <a:gd name="T61" fmla="*/ 84 h 87"/>
                <a:gd name="T62" fmla="*/ 57 w 88"/>
                <a:gd name="T63" fmla="*/ 86 h 87"/>
                <a:gd name="T64" fmla="*/ 51 w 88"/>
                <a:gd name="T65" fmla="*/ 76 h 87"/>
                <a:gd name="T66" fmla="*/ 44 w 88"/>
                <a:gd name="T67" fmla="*/ 77 h 87"/>
                <a:gd name="T68" fmla="*/ 40 w 88"/>
                <a:gd name="T69" fmla="*/ 87 h 87"/>
                <a:gd name="T70" fmla="*/ 35 w 88"/>
                <a:gd name="T71" fmla="*/ 86 h 87"/>
                <a:gd name="T72" fmla="*/ 34 w 88"/>
                <a:gd name="T73" fmla="*/ 76 h 87"/>
                <a:gd name="T74" fmla="*/ 27 w 88"/>
                <a:gd name="T75" fmla="*/ 73 h 87"/>
                <a:gd name="T76" fmla="*/ 18 w 88"/>
                <a:gd name="T77" fmla="*/ 79 h 87"/>
                <a:gd name="T78" fmla="*/ 16 w 88"/>
                <a:gd name="T79" fmla="*/ 78 h 87"/>
                <a:gd name="T80" fmla="*/ 14 w 88"/>
                <a:gd name="T81" fmla="*/ 76 h 87"/>
                <a:gd name="T82" fmla="*/ 19 w 88"/>
                <a:gd name="T83" fmla="*/ 66 h 87"/>
                <a:gd name="T84" fmla="*/ 15 w 88"/>
                <a:gd name="T85" fmla="*/ 60 h 87"/>
                <a:gd name="T86" fmla="*/ 4 w 88"/>
                <a:gd name="T87" fmla="*/ 62 h 87"/>
                <a:gd name="T88" fmla="*/ 2 w 88"/>
                <a:gd name="T89" fmla="*/ 57 h 87"/>
                <a:gd name="T90" fmla="*/ 11 w 88"/>
                <a:gd name="T91" fmla="*/ 50 h 87"/>
                <a:gd name="T92" fmla="*/ 11 w 88"/>
                <a:gd name="T93" fmla="*/ 43 h 87"/>
                <a:gd name="T94" fmla="*/ 0 w 88"/>
                <a:gd name="T95" fmla="*/ 39 h 87"/>
                <a:gd name="T96" fmla="*/ 1 w 88"/>
                <a:gd name="T97" fmla="*/ 34 h 87"/>
                <a:gd name="T98" fmla="*/ 12 w 88"/>
                <a:gd name="T99" fmla="*/ 33 h 87"/>
                <a:gd name="T100" fmla="*/ 15 w 88"/>
                <a:gd name="T101" fmla="*/ 26 h 87"/>
                <a:gd name="T102" fmla="*/ 8 w 88"/>
                <a:gd name="T103" fmla="*/ 18 h 87"/>
                <a:gd name="T104" fmla="*/ 10 w 88"/>
                <a:gd name="T105" fmla="*/ 16 h 87"/>
                <a:gd name="T106" fmla="*/ 12 w 88"/>
                <a:gd name="T107" fmla="*/ 14 h 87"/>
                <a:gd name="T108" fmla="*/ 22 w 88"/>
                <a:gd name="T109" fmla="*/ 18 h 87"/>
                <a:gd name="T110" fmla="*/ 28 w 88"/>
                <a:gd name="T111" fmla="*/ 14 h 87"/>
                <a:gd name="T112" fmla="*/ 26 w 88"/>
                <a:gd name="T113" fmla="*/ 3 h 87"/>
                <a:gd name="T114" fmla="*/ 31 w 88"/>
                <a:gd name="T115" fmla="*/ 1 h 87"/>
                <a:gd name="T116" fmla="*/ 37 w 88"/>
                <a:gd name="T117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" h="87">
                  <a:moveTo>
                    <a:pt x="55" y="52"/>
                  </a:moveTo>
                  <a:cubicBezTo>
                    <a:pt x="60" y="46"/>
                    <a:pt x="59" y="37"/>
                    <a:pt x="53" y="32"/>
                  </a:cubicBezTo>
                  <a:cubicBezTo>
                    <a:pt x="47" y="28"/>
                    <a:pt x="38" y="28"/>
                    <a:pt x="33" y="34"/>
                  </a:cubicBezTo>
                  <a:cubicBezTo>
                    <a:pt x="28" y="41"/>
                    <a:pt x="29" y="49"/>
                    <a:pt x="35" y="54"/>
                  </a:cubicBezTo>
                  <a:cubicBezTo>
                    <a:pt x="41" y="59"/>
                    <a:pt x="50" y="58"/>
                    <a:pt x="55" y="52"/>
                  </a:cubicBezTo>
                  <a:close/>
                  <a:moveTo>
                    <a:pt x="37" y="10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40" y="10"/>
                    <a:pt x="42" y="10"/>
                    <a:pt x="44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2" y="0"/>
                    <a:pt x="54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7" y="12"/>
                    <a:pt x="59" y="13"/>
                    <a:pt x="61" y="14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1" y="8"/>
                    <a:pt x="71" y="9"/>
                    <a:pt x="72" y="9"/>
                  </a:cubicBezTo>
                  <a:cubicBezTo>
                    <a:pt x="73" y="10"/>
                    <a:pt x="74" y="10"/>
                    <a:pt x="74" y="1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1" y="23"/>
                    <a:pt x="72" y="25"/>
                    <a:pt x="74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5" y="27"/>
                    <a:pt x="86" y="29"/>
                    <a:pt x="86" y="30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8" y="39"/>
                    <a:pt x="78" y="41"/>
                    <a:pt x="78" y="44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8" y="50"/>
                    <a:pt x="88" y="51"/>
                    <a:pt x="87" y="53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6"/>
                    <a:pt x="75" y="58"/>
                    <a:pt x="73" y="61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80" y="70"/>
                    <a:pt x="79" y="71"/>
                    <a:pt x="78" y="71"/>
                  </a:cubicBezTo>
                  <a:cubicBezTo>
                    <a:pt x="78" y="72"/>
                    <a:pt x="77" y="73"/>
                    <a:pt x="77" y="73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5" y="70"/>
                    <a:pt x="63" y="72"/>
                    <a:pt x="61" y="73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1" y="84"/>
                    <a:pt x="59" y="85"/>
                    <a:pt x="57" y="86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49" y="77"/>
                    <a:pt x="46" y="77"/>
                    <a:pt x="44" y="77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7"/>
                    <a:pt x="36" y="87"/>
                    <a:pt x="35" y="8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1" y="75"/>
                    <a:pt x="29" y="74"/>
                    <a:pt x="27" y="73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9"/>
                    <a:pt x="17" y="78"/>
                    <a:pt x="16" y="78"/>
                  </a:cubicBezTo>
                  <a:cubicBezTo>
                    <a:pt x="16" y="77"/>
                    <a:pt x="15" y="76"/>
                    <a:pt x="14" y="7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7" y="64"/>
                    <a:pt x="16" y="62"/>
                    <a:pt x="1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3" y="60"/>
                    <a:pt x="3" y="58"/>
                    <a:pt x="2" y="5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48"/>
                    <a:pt x="10" y="46"/>
                    <a:pt x="11" y="4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37"/>
                    <a:pt x="1" y="35"/>
                    <a:pt x="1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1"/>
                    <a:pt x="14" y="28"/>
                    <a:pt x="15" y="26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6"/>
                  </a:cubicBezTo>
                  <a:cubicBezTo>
                    <a:pt x="11" y="15"/>
                    <a:pt x="11" y="14"/>
                    <a:pt x="12" y="14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7"/>
                    <a:pt x="26" y="15"/>
                    <a:pt x="28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2"/>
                    <a:pt x="29" y="2"/>
                    <a:pt x="31" y="1"/>
                  </a:cubicBezTo>
                  <a:lnTo>
                    <a:pt x="3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BA8B225-B031-4C57-B10C-BDD8FAF8B182}"/>
              </a:ext>
            </a:extLst>
          </p:cNvPr>
          <p:cNvCxnSpPr>
            <a:cxnSpLocks/>
          </p:cNvCxnSpPr>
          <p:nvPr/>
        </p:nvCxnSpPr>
        <p:spPr>
          <a:xfrm>
            <a:off x="8244590" y="1324067"/>
            <a:ext cx="0" cy="5061743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ysDot"/>
            <a:headEnd type="oval" w="med" len="med"/>
            <a:tailEnd type="oval" w="med" len="med"/>
          </a:ln>
          <a:effectLst/>
        </p:spPr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0F65B52-112E-4170-9BA8-BAF6F560E0BA}"/>
              </a:ext>
            </a:extLst>
          </p:cNvPr>
          <p:cNvGrpSpPr/>
          <p:nvPr/>
        </p:nvGrpSpPr>
        <p:grpSpPr>
          <a:xfrm>
            <a:off x="8615118" y="1289308"/>
            <a:ext cx="567733" cy="567733"/>
            <a:chOff x="8757036" y="1154398"/>
            <a:chExt cx="567733" cy="567733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A20E591-CA2E-4271-A7B5-9C4F8F51E7A8}"/>
                </a:ext>
              </a:extLst>
            </p:cNvPr>
            <p:cNvSpPr/>
            <p:nvPr/>
          </p:nvSpPr>
          <p:spPr>
            <a:xfrm>
              <a:off x="8757036" y="1154398"/>
              <a:ext cx="567733" cy="567733"/>
            </a:xfrm>
            <a:prstGeom prst="ellipse">
              <a:avLst/>
            </a:prstGeom>
            <a:solidFill>
              <a:srgbClr val="0070C0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Freeform 109">
              <a:extLst>
                <a:ext uri="{FF2B5EF4-FFF2-40B4-BE49-F238E27FC236}">
                  <a16:creationId xmlns:a16="http://schemas.microsoft.com/office/drawing/2014/main" id="{E08871DC-DE2F-46D1-BF89-6F81C41BAA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874325" y="1271687"/>
              <a:ext cx="333154" cy="33315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13D0D0A-0895-4CF8-BEBE-10552FEC501D}"/>
              </a:ext>
            </a:extLst>
          </p:cNvPr>
          <p:cNvGrpSpPr/>
          <p:nvPr/>
        </p:nvGrpSpPr>
        <p:grpSpPr>
          <a:xfrm>
            <a:off x="8615118" y="3480378"/>
            <a:ext cx="567733" cy="567733"/>
            <a:chOff x="8757036" y="3345468"/>
            <a:chExt cx="567733" cy="567733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D400D33-0D51-4D2F-AD3E-A3A57AF6B084}"/>
                </a:ext>
              </a:extLst>
            </p:cNvPr>
            <p:cNvSpPr/>
            <p:nvPr/>
          </p:nvSpPr>
          <p:spPr>
            <a:xfrm>
              <a:off x="8757036" y="3345468"/>
              <a:ext cx="567733" cy="567733"/>
            </a:xfrm>
            <a:prstGeom prst="ellipse">
              <a:avLst/>
            </a:prstGeom>
            <a:solidFill>
              <a:srgbClr val="8064A2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2F3352C-D690-419E-837B-3FE565B324E9}"/>
                </a:ext>
              </a:extLst>
            </p:cNvPr>
            <p:cNvGrpSpPr/>
            <p:nvPr/>
          </p:nvGrpSpPr>
          <p:grpSpPr>
            <a:xfrm>
              <a:off x="8880005" y="3468437"/>
              <a:ext cx="321795" cy="321795"/>
              <a:chOff x="3498967" y="2696368"/>
              <a:chExt cx="464344" cy="464344"/>
            </a:xfrm>
            <a:solidFill>
              <a:sysClr val="window" lastClr="FFFFFF"/>
            </a:solidFill>
          </p:grpSpPr>
          <p:sp>
            <p:nvSpPr>
              <p:cNvPr id="70" name="AutoShape 126">
                <a:extLst>
                  <a:ext uri="{FF2B5EF4-FFF2-40B4-BE49-F238E27FC236}">
                    <a16:creationId xmlns:a16="http://schemas.microsoft.com/office/drawing/2014/main" id="{27E69FAF-C7A4-40BE-B6B7-7DFABEA65CA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498967" y="2696368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1" name="AutoShape 127">
                <a:extLst>
                  <a:ext uri="{FF2B5EF4-FFF2-40B4-BE49-F238E27FC236}">
                    <a16:creationId xmlns:a16="http://schemas.microsoft.com/office/drawing/2014/main" id="{CDFDF1DC-41E3-410A-BBCC-A908D6209C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7085" y="2768599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0A094CB-5041-48D1-922E-0374F36543BC}"/>
              </a:ext>
            </a:extLst>
          </p:cNvPr>
          <p:cNvGrpSpPr/>
          <p:nvPr/>
        </p:nvGrpSpPr>
        <p:grpSpPr>
          <a:xfrm>
            <a:off x="8615118" y="5671449"/>
            <a:ext cx="567733" cy="567733"/>
            <a:chOff x="8775586" y="5536539"/>
            <a:chExt cx="567733" cy="567733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9F74372-75B4-4AB7-8272-D76C3D55E415}"/>
                </a:ext>
              </a:extLst>
            </p:cNvPr>
            <p:cNvSpPr/>
            <p:nvPr/>
          </p:nvSpPr>
          <p:spPr>
            <a:xfrm>
              <a:off x="8775586" y="5536539"/>
              <a:ext cx="567733" cy="567733"/>
            </a:xfrm>
            <a:prstGeom prst="ellipse">
              <a:avLst/>
            </a:prstGeom>
            <a:solidFill>
              <a:srgbClr val="009999"/>
            </a:solidFill>
            <a:ln w="28575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Freeform 149">
              <a:extLst>
                <a:ext uri="{FF2B5EF4-FFF2-40B4-BE49-F238E27FC236}">
                  <a16:creationId xmlns:a16="http://schemas.microsoft.com/office/drawing/2014/main" id="{05479D23-668E-4348-8648-D95A5756BB2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867693" y="5710991"/>
              <a:ext cx="383518" cy="218829"/>
            </a:xfrm>
            <a:custGeom>
              <a:avLst/>
              <a:gdLst>
                <a:gd name="T0" fmla="*/ 218707 w 608"/>
                <a:gd name="T1" fmla="*/ 63500 h 354"/>
                <a:gd name="T2" fmla="*/ 218707 w 608"/>
                <a:gd name="T3" fmla="*/ 63500 h 354"/>
                <a:gd name="T4" fmla="*/ 218707 w 608"/>
                <a:gd name="T5" fmla="*/ 66011 h 354"/>
                <a:gd name="T6" fmla="*/ 218707 w 608"/>
                <a:gd name="T7" fmla="*/ 66011 h 354"/>
                <a:gd name="T8" fmla="*/ 218707 w 608"/>
                <a:gd name="T9" fmla="*/ 66011 h 354"/>
                <a:gd name="T10" fmla="*/ 218707 w 608"/>
                <a:gd name="T11" fmla="*/ 66011 h 354"/>
                <a:gd name="T12" fmla="*/ 218707 w 608"/>
                <a:gd name="T13" fmla="*/ 66011 h 354"/>
                <a:gd name="T14" fmla="*/ 216185 w 608"/>
                <a:gd name="T15" fmla="*/ 70675 h 354"/>
                <a:gd name="T16" fmla="*/ 208618 w 608"/>
                <a:gd name="T17" fmla="*/ 78209 h 354"/>
                <a:gd name="T18" fmla="*/ 162859 w 608"/>
                <a:gd name="T19" fmla="*/ 111215 h 354"/>
                <a:gd name="T20" fmla="*/ 127189 w 608"/>
                <a:gd name="T21" fmla="*/ 124130 h 354"/>
                <a:gd name="T22" fmla="*/ 88996 w 608"/>
                <a:gd name="T23" fmla="*/ 124130 h 354"/>
                <a:gd name="T24" fmla="*/ 25222 w 608"/>
                <a:gd name="T25" fmla="*/ 93636 h 354"/>
                <a:gd name="T26" fmla="*/ 2522 w 608"/>
                <a:gd name="T27" fmla="*/ 70675 h 354"/>
                <a:gd name="T28" fmla="*/ 2522 w 608"/>
                <a:gd name="T29" fmla="*/ 58477 h 354"/>
                <a:gd name="T30" fmla="*/ 10089 w 608"/>
                <a:gd name="T31" fmla="*/ 50944 h 354"/>
                <a:gd name="T32" fmla="*/ 55848 w 608"/>
                <a:gd name="T33" fmla="*/ 15427 h 354"/>
                <a:gd name="T34" fmla="*/ 91518 w 608"/>
                <a:gd name="T35" fmla="*/ 2511 h 354"/>
                <a:gd name="T36" fmla="*/ 129711 w 608"/>
                <a:gd name="T37" fmla="*/ 5023 h 354"/>
                <a:gd name="T38" fmla="*/ 190963 w 608"/>
                <a:gd name="T39" fmla="*/ 35517 h 354"/>
                <a:gd name="T40" fmla="*/ 216185 w 608"/>
                <a:gd name="T41" fmla="*/ 58477 h 354"/>
                <a:gd name="T42" fmla="*/ 218707 w 608"/>
                <a:gd name="T43" fmla="*/ 63500 h 354"/>
                <a:gd name="T44" fmla="*/ 109534 w 608"/>
                <a:gd name="T45" fmla="*/ 22960 h 354"/>
                <a:gd name="T46" fmla="*/ 109534 w 608"/>
                <a:gd name="T47" fmla="*/ 22960 h 354"/>
                <a:gd name="T48" fmla="*/ 68458 w 608"/>
                <a:gd name="T49" fmla="*/ 63500 h 354"/>
                <a:gd name="T50" fmla="*/ 109534 w 608"/>
                <a:gd name="T51" fmla="*/ 103681 h 354"/>
                <a:gd name="T52" fmla="*/ 150248 w 608"/>
                <a:gd name="T53" fmla="*/ 63500 h 354"/>
                <a:gd name="T54" fmla="*/ 109534 w 608"/>
                <a:gd name="T55" fmla="*/ 22960 h 354"/>
                <a:gd name="T56" fmla="*/ 109534 w 608"/>
                <a:gd name="T57" fmla="*/ 83232 h 354"/>
                <a:gd name="T58" fmla="*/ 109534 w 608"/>
                <a:gd name="T59" fmla="*/ 83232 h 354"/>
                <a:gd name="T60" fmla="*/ 88996 w 608"/>
                <a:gd name="T61" fmla="*/ 63500 h 354"/>
                <a:gd name="T62" fmla="*/ 109534 w 608"/>
                <a:gd name="T63" fmla="*/ 43051 h 354"/>
                <a:gd name="T64" fmla="*/ 129711 w 608"/>
                <a:gd name="T65" fmla="*/ 63500 h 354"/>
                <a:gd name="T66" fmla="*/ 109534 w 608"/>
                <a:gd name="T67" fmla="*/ 83232 h 3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8" h="354">
                  <a:moveTo>
                    <a:pt x="607" y="177"/>
                  </a:moveTo>
                  <a:lnTo>
                    <a:pt x="607" y="177"/>
                  </a:lnTo>
                  <a:cubicBezTo>
                    <a:pt x="607" y="184"/>
                    <a:pt x="607" y="184"/>
                    <a:pt x="607" y="184"/>
                  </a:cubicBezTo>
                  <a:cubicBezTo>
                    <a:pt x="607" y="190"/>
                    <a:pt x="600" y="190"/>
                    <a:pt x="600" y="197"/>
                  </a:cubicBezTo>
                  <a:cubicBezTo>
                    <a:pt x="593" y="204"/>
                    <a:pt x="586" y="211"/>
                    <a:pt x="579" y="218"/>
                  </a:cubicBezTo>
                  <a:cubicBezTo>
                    <a:pt x="544" y="254"/>
                    <a:pt x="494" y="289"/>
                    <a:pt x="452" y="310"/>
                  </a:cubicBezTo>
                  <a:cubicBezTo>
                    <a:pt x="424" y="331"/>
                    <a:pt x="388" y="338"/>
                    <a:pt x="353" y="346"/>
                  </a:cubicBezTo>
                  <a:cubicBezTo>
                    <a:pt x="318" y="353"/>
                    <a:pt x="282" y="353"/>
                    <a:pt x="247" y="346"/>
                  </a:cubicBezTo>
                  <a:cubicBezTo>
                    <a:pt x="183" y="331"/>
                    <a:pt x="127" y="296"/>
                    <a:pt x="70" y="261"/>
                  </a:cubicBezTo>
                  <a:cubicBezTo>
                    <a:pt x="49" y="239"/>
                    <a:pt x="28" y="218"/>
                    <a:pt x="7" y="197"/>
                  </a:cubicBezTo>
                  <a:cubicBezTo>
                    <a:pt x="0" y="184"/>
                    <a:pt x="0" y="170"/>
                    <a:pt x="7" y="163"/>
                  </a:cubicBezTo>
                  <a:cubicBezTo>
                    <a:pt x="14" y="156"/>
                    <a:pt x="21" y="149"/>
                    <a:pt x="28" y="142"/>
                  </a:cubicBezTo>
                  <a:cubicBezTo>
                    <a:pt x="63" y="106"/>
                    <a:pt x="113" y="71"/>
                    <a:pt x="155" y="43"/>
                  </a:cubicBezTo>
                  <a:cubicBezTo>
                    <a:pt x="183" y="29"/>
                    <a:pt x="219" y="14"/>
                    <a:pt x="254" y="7"/>
                  </a:cubicBezTo>
                  <a:cubicBezTo>
                    <a:pt x="290" y="0"/>
                    <a:pt x="325" y="0"/>
                    <a:pt x="360" y="14"/>
                  </a:cubicBezTo>
                  <a:cubicBezTo>
                    <a:pt x="424" y="21"/>
                    <a:pt x="480" y="57"/>
                    <a:pt x="530" y="99"/>
                  </a:cubicBezTo>
                  <a:cubicBezTo>
                    <a:pt x="558" y="120"/>
                    <a:pt x="579" y="142"/>
                    <a:pt x="600" y="163"/>
                  </a:cubicBezTo>
                  <a:cubicBezTo>
                    <a:pt x="600" y="170"/>
                    <a:pt x="607" y="170"/>
                    <a:pt x="607" y="177"/>
                  </a:cubicBezTo>
                  <a:close/>
                  <a:moveTo>
                    <a:pt x="304" y="64"/>
                  </a:moveTo>
                  <a:lnTo>
                    <a:pt x="304" y="64"/>
                  </a:lnTo>
                  <a:cubicBezTo>
                    <a:pt x="240" y="64"/>
                    <a:pt x="190" y="113"/>
                    <a:pt x="190" y="177"/>
                  </a:cubicBezTo>
                  <a:cubicBezTo>
                    <a:pt x="190" y="239"/>
                    <a:pt x="240" y="289"/>
                    <a:pt x="304" y="289"/>
                  </a:cubicBezTo>
                  <a:cubicBezTo>
                    <a:pt x="367" y="289"/>
                    <a:pt x="417" y="239"/>
                    <a:pt x="417" y="177"/>
                  </a:cubicBezTo>
                  <a:cubicBezTo>
                    <a:pt x="417" y="113"/>
                    <a:pt x="367" y="64"/>
                    <a:pt x="304" y="64"/>
                  </a:cubicBezTo>
                  <a:close/>
                  <a:moveTo>
                    <a:pt x="304" y="232"/>
                  </a:moveTo>
                  <a:lnTo>
                    <a:pt x="304" y="232"/>
                  </a:lnTo>
                  <a:cubicBezTo>
                    <a:pt x="275" y="232"/>
                    <a:pt x="247" y="204"/>
                    <a:pt x="247" y="177"/>
                  </a:cubicBezTo>
                  <a:cubicBezTo>
                    <a:pt x="247" y="142"/>
                    <a:pt x="275" y="120"/>
                    <a:pt x="304" y="120"/>
                  </a:cubicBezTo>
                  <a:cubicBezTo>
                    <a:pt x="332" y="120"/>
                    <a:pt x="360" y="142"/>
                    <a:pt x="360" y="177"/>
                  </a:cubicBezTo>
                  <a:cubicBezTo>
                    <a:pt x="360" y="204"/>
                    <a:pt x="332" y="232"/>
                    <a:pt x="304" y="23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AA17CA0E-2BB7-461E-AB82-C1D41C24699B}"/>
              </a:ext>
            </a:extLst>
          </p:cNvPr>
          <p:cNvSpPr/>
          <p:nvPr/>
        </p:nvSpPr>
        <p:spPr>
          <a:xfrm>
            <a:off x="6248216" y="6334464"/>
            <a:ext cx="1628971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https://www.paessler.com</a:t>
            </a:r>
          </a:p>
        </p:txBody>
      </p:sp>
    </p:spTree>
    <p:extLst>
      <p:ext uri="{BB962C8B-B14F-4D97-AF65-F5344CB8AC3E}">
        <p14:creationId xmlns:p14="http://schemas.microsoft.com/office/powerpoint/2010/main" val="2780463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94DF1-6F20-4EE3-85DC-43D80A20B3A0}"/>
              </a:ext>
            </a:extLst>
          </p:cNvPr>
          <p:cNvSpPr txBox="1">
            <a:spLocks/>
          </p:cNvSpPr>
          <p:nvPr/>
        </p:nvSpPr>
        <p:spPr>
          <a:xfrm>
            <a:off x="3529777" y="228600"/>
            <a:ext cx="5132446" cy="689436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Summary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3C2727-A701-4280-865C-25081594C1E4}"/>
              </a:ext>
            </a:extLst>
          </p:cNvPr>
          <p:cNvSpPr/>
          <p:nvPr/>
        </p:nvSpPr>
        <p:spPr>
          <a:xfrm>
            <a:off x="5206262" y="1415960"/>
            <a:ext cx="6375412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has discussed the need for and advantages of network traffic monitoring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A9FD7D9-61AB-4924-844F-DB408A7C002C}"/>
              </a:ext>
            </a:extLst>
          </p:cNvPr>
          <p:cNvSpPr>
            <a:spLocks noChangeAspect="1"/>
          </p:cNvSpPr>
          <p:nvPr/>
        </p:nvSpPr>
        <p:spPr>
          <a:xfrm>
            <a:off x="4546447" y="1481862"/>
            <a:ext cx="562169" cy="562169"/>
          </a:xfrm>
          <a:prstGeom prst="ellipse">
            <a:avLst/>
          </a:prstGeom>
          <a:solidFill>
            <a:srgbClr val="5B9BD5">
              <a:lumMod val="60000"/>
              <a:lumOff val="40000"/>
            </a:srgbClr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85" name="Right Arrow 365">
            <a:extLst>
              <a:ext uri="{FF2B5EF4-FFF2-40B4-BE49-F238E27FC236}">
                <a16:creationId xmlns:a16="http://schemas.microsoft.com/office/drawing/2014/main" id="{B9FBB244-1D00-40B0-9924-0C4F9B111484}"/>
              </a:ext>
            </a:extLst>
          </p:cNvPr>
          <p:cNvSpPr/>
          <p:nvPr/>
        </p:nvSpPr>
        <p:spPr>
          <a:xfrm>
            <a:off x="4723240" y="1642635"/>
            <a:ext cx="250885" cy="240625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ED996CC3-6E79-47DD-B7B1-FC1BEA962DEB}"/>
              </a:ext>
            </a:extLst>
          </p:cNvPr>
          <p:cNvSpPr>
            <a:spLocks noChangeAspect="1"/>
          </p:cNvSpPr>
          <p:nvPr/>
        </p:nvSpPr>
        <p:spPr>
          <a:xfrm>
            <a:off x="4546447" y="2519957"/>
            <a:ext cx="562169" cy="562169"/>
          </a:xfrm>
          <a:prstGeom prst="ellipse">
            <a:avLst/>
          </a:prstGeom>
          <a:solidFill>
            <a:srgbClr val="5B9BD5">
              <a:lumMod val="60000"/>
              <a:lumOff val="40000"/>
            </a:srgbClr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83" name="Right Arrow 368">
            <a:extLst>
              <a:ext uri="{FF2B5EF4-FFF2-40B4-BE49-F238E27FC236}">
                <a16:creationId xmlns:a16="http://schemas.microsoft.com/office/drawing/2014/main" id="{17183EC0-0CCF-48F7-9664-6DA50FF5DAE6}"/>
              </a:ext>
            </a:extLst>
          </p:cNvPr>
          <p:cNvSpPr/>
          <p:nvPr/>
        </p:nvSpPr>
        <p:spPr>
          <a:xfrm>
            <a:off x="4723240" y="2680730"/>
            <a:ext cx="250885" cy="240625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059338-CB07-416D-9631-7B97E165F61E}"/>
              </a:ext>
            </a:extLst>
          </p:cNvPr>
          <p:cNvSpPr/>
          <p:nvPr/>
        </p:nvSpPr>
        <p:spPr>
          <a:xfrm>
            <a:off x="5206261" y="2600987"/>
            <a:ext cx="5676703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discussed the network traffic signatures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469FB331-E8EE-41A5-8661-1CB22A718CC5}"/>
              </a:ext>
            </a:extLst>
          </p:cNvPr>
          <p:cNvSpPr>
            <a:spLocks noChangeAspect="1"/>
          </p:cNvSpPr>
          <p:nvPr/>
        </p:nvSpPr>
        <p:spPr>
          <a:xfrm>
            <a:off x="4546447" y="3551096"/>
            <a:ext cx="562169" cy="562169"/>
          </a:xfrm>
          <a:prstGeom prst="ellipse">
            <a:avLst/>
          </a:prstGeom>
          <a:solidFill>
            <a:srgbClr val="5B9BD5">
              <a:lumMod val="60000"/>
              <a:lumOff val="40000"/>
            </a:srgbClr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81" name="Right Arrow 371">
            <a:extLst>
              <a:ext uri="{FF2B5EF4-FFF2-40B4-BE49-F238E27FC236}">
                <a16:creationId xmlns:a16="http://schemas.microsoft.com/office/drawing/2014/main" id="{CA51761C-C785-4B6B-BD47-61FADDE2BFA3}"/>
              </a:ext>
            </a:extLst>
          </p:cNvPr>
          <p:cNvSpPr/>
          <p:nvPr/>
        </p:nvSpPr>
        <p:spPr>
          <a:xfrm>
            <a:off x="4723240" y="3711869"/>
            <a:ext cx="250885" cy="240625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7FCBFF-258B-4FE0-B062-D47B2A06467B}"/>
              </a:ext>
            </a:extLst>
          </p:cNvPr>
          <p:cNvSpPr/>
          <p:nvPr/>
        </p:nvSpPr>
        <p:spPr>
          <a:xfrm>
            <a:off x="5206262" y="3478238"/>
            <a:ext cx="6375412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also discussed the categories of suspicious traffic signatures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3467608-10A9-41A9-A1B0-AE6B78AB18BA}"/>
              </a:ext>
            </a:extLst>
          </p:cNvPr>
          <p:cNvSpPr>
            <a:spLocks noChangeAspect="1"/>
          </p:cNvSpPr>
          <p:nvPr/>
        </p:nvSpPr>
        <p:spPr>
          <a:xfrm>
            <a:off x="4546447" y="4582236"/>
            <a:ext cx="562169" cy="562169"/>
          </a:xfrm>
          <a:prstGeom prst="ellipse">
            <a:avLst/>
          </a:prstGeom>
          <a:solidFill>
            <a:srgbClr val="5B9BD5">
              <a:lumMod val="60000"/>
              <a:lumOff val="40000"/>
            </a:srgbClr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9" name="Right Arrow 374">
            <a:extLst>
              <a:ext uri="{FF2B5EF4-FFF2-40B4-BE49-F238E27FC236}">
                <a16:creationId xmlns:a16="http://schemas.microsoft.com/office/drawing/2014/main" id="{3267AEF9-55A2-4760-8B21-8B789F3D7C8C}"/>
              </a:ext>
            </a:extLst>
          </p:cNvPr>
          <p:cNvSpPr/>
          <p:nvPr/>
        </p:nvSpPr>
        <p:spPr>
          <a:xfrm>
            <a:off x="4723240" y="4743009"/>
            <a:ext cx="250885" cy="240625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803CBE-C03F-4DC6-BCBC-3337264D0DA6}"/>
              </a:ext>
            </a:extLst>
          </p:cNvPr>
          <p:cNvSpPr/>
          <p:nvPr/>
        </p:nvSpPr>
        <p:spPr>
          <a:xfrm>
            <a:off x="5206262" y="4509377"/>
            <a:ext cx="6375412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also discussed the attack signature analysis techniques and network monitoring for suspicious traffic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CFB7BCF-F92B-4A6C-966E-B13C17C7F420}"/>
              </a:ext>
            </a:extLst>
          </p:cNvPr>
          <p:cNvSpPr>
            <a:spLocks noChangeAspect="1"/>
          </p:cNvSpPr>
          <p:nvPr/>
        </p:nvSpPr>
        <p:spPr>
          <a:xfrm>
            <a:off x="4546447" y="5610900"/>
            <a:ext cx="562169" cy="562169"/>
          </a:xfrm>
          <a:prstGeom prst="ellipse">
            <a:avLst/>
          </a:prstGeom>
          <a:solidFill>
            <a:srgbClr val="5B9BD5">
              <a:lumMod val="60000"/>
              <a:lumOff val="40000"/>
            </a:srgbClr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5" name="Right Arrow 365">
            <a:extLst>
              <a:ext uri="{FF2B5EF4-FFF2-40B4-BE49-F238E27FC236}">
                <a16:creationId xmlns:a16="http://schemas.microsoft.com/office/drawing/2014/main" id="{AE967952-B88B-4C0F-95DA-C960CB92DBEE}"/>
              </a:ext>
            </a:extLst>
          </p:cNvPr>
          <p:cNvSpPr/>
          <p:nvPr/>
        </p:nvSpPr>
        <p:spPr>
          <a:xfrm>
            <a:off x="4723240" y="5771673"/>
            <a:ext cx="250885" cy="240625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E013AA-C587-484E-BCCC-B6E8E7D5CC72}"/>
              </a:ext>
            </a:extLst>
          </p:cNvPr>
          <p:cNvSpPr/>
          <p:nvPr/>
        </p:nvSpPr>
        <p:spPr>
          <a:xfrm>
            <a:off x="5206262" y="5540514"/>
            <a:ext cx="5930364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828434" rtl="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Finally, this module ended with an overview of various network monitoring tools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54" name="Group 353">
            <a:extLst>
              <a:ext uri="{FF2B5EF4-FFF2-40B4-BE49-F238E27FC236}">
                <a16:creationId xmlns:a16="http://schemas.microsoft.com/office/drawing/2014/main" id="{9222EC10-3FDA-4146-9D3C-02D92CFD72B6}"/>
              </a:ext>
            </a:extLst>
          </p:cNvPr>
          <p:cNvGrpSpPr>
            <a:grpSpLocks noChangeAspect="1"/>
          </p:cNvGrpSpPr>
          <p:nvPr/>
        </p:nvGrpSpPr>
        <p:grpSpPr>
          <a:xfrm>
            <a:off x="533400" y="1226503"/>
            <a:ext cx="3317874" cy="4938396"/>
            <a:chOff x="224004" y="1551801"/>
            <a:chExt cx="3016251" cy="4489445"/>
          </a:xfrm>
        </p:grpSpPr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492BC501-73C4-4CBA-8DAD-744B3468CA74}"/>
                </a:ext>
              </a:extLst>
            </p:cNvPr>
            <p:cNvGrpSpPr/>
            <p:nvPr/>
          </p:nvGrpSpPr>
          <p:grpSpPr>
            <a:xfrm>
              <a:off x="224004" y="1551801"/>
              <a:ext cx="3016251" cy="2889246"/>
              <a:chOff x="958850" y="1468438"/>
              <a:chExt cx="3016249" cy="2889250"/>
            </a:xfrm>
          </p:grpSpPr>
          <p:sp>
            <p:nvSpPr>
              <p:cNvPr id="400" name="Freeform 777">
                <a:extLst>
                  <a:ext uri="{FF2B5EF4-FFF2-40B4-BE49-F238E27FC236}">
                    <a16:creationId xmlns:a16="http://schemas.microsoft.com/office/drawing/2014/main" id="{9BE988C5-0B74-4F0F-A39C-5941B6C1A0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2962" y="3402013"/>
                <a:ext cx="928687" cy="955675"/>
              </a:xfrm>
              <a:custGeom>
                <a:avLst/>
                <a:gdLst>
                  <a:gd name="T0" fmla="*/ 544 w 553"/>
                  <a:gd name="T1" fmla="*/ 274 h 570"/>
                  <a:gd name="T2" fmla="*/ 292 w 553"/>
                  <a:gd name="T3" fmla="*/ 10 h 570"/>
                  <a:gd name="T4" fmla="*/ 7 w 553"/>
                  <a:gd name="T5" fmla="*/ 240 h 570"/>
                  <a:gd name="T6" fmla="*/ 191 w 553"/>
                  <a:gd name="T7" fmla="*/ 491 h 570"/>
                  <a:gd name="T8" fmla="*/ 159 w 553"/>
                  <a:gd name="T9" fmla="*/ 570 h 570"/>
                  <a:gd name="T10" fmla="*/ 372 w 553"/>
                  <a:gd name="T11" fmla="*/ 490 h 570"/>
                  <a:gd name="T12" fmla="*/ 372 w 553"/>
                  <a:gd name="T13" fmla="*/ 489 h 570"/>
                  <a:gd name="T14" fmla="*/ 544 w 553"/>
                  <a:gd name="T15" fmla="*/ 274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3" h="570">
                    <a:moveTo>
                      <a:pt x="544" y="274"/>
                    </a:moveTo>
                    <a:cubicBezTo>
                      <a:pt x="553" y="138"/>
                      <a:pt x="440" y="19"/>
                      <a:pt x="292" y="10"/>
                    </a:cubicBezTo>
                    <a:cubicBezTo>
                      <a:pt x="143" y="0"/>
                      <a:pt x="16" y="103"/>
                      <a:pt x="7" y="240"/>
                    </a:cubicBezTo>
                    <a:cubicBezTo>
                      <a:pt x="0" y="354"/>
                      <a:pt x="78" y="456"/>
                      <a:pt x="191" y="491"/>
                    </a:cubicBezTo>
                    <a:cubicBezTo>
                      <a:pt x="189" y="541"/>
                      <a:pt x="159" y="570"/>
                      <a:pt x="159" y="570"/>
                    </a:cubicBezTo>
                    <a:cubicBezTo>
                      <a:pt x="290" y="563"/>
                      <a:pt x="372" y="490"/>
                      <a:pt x="372" y="490"/>
                    </a:cubicBezTo>
                    <a:cubicBezTo>
                      <a:pt x="372" y="489"/>
                      <a:pt x="372" y="489"/>
                      <a:pt x="372" y="489"/>
                    </a:cubicBezTo>
                    <a:cubicBezTo>
                      <a:pt x="468" y="456"/>
                      <a:pt x="538" y="374"/>
                      <a:pt x="544" y="274"/>
                    </a:cubicBez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1" name="Freeform 778">
                <a:extLst>
                  <a:ext uri="{FF2B5EF4-FFF2-40B4-BE49-F238E27FC236}">
                    <a16:creationId xmlns:a16="http://schemas.microsoft.com/office/drawing/2014/main" id="{B73196FF-9E69-4938-884C-51139057A1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225" y="1584325"/>
                <a:ext cx="1073150" cy="1082675"/>
              </a:xfrm>
              <a:custGeom>
                <a:avLst/>
                <a:gdLst>
                  <a:gd name="T0" fmla="*/ 20 w 640"/>
                  <a:gd name="T1" fmla="*/ 338 h 645"/>
                  <a:gd name="T2" fmla="*/ 286 w 640"/>
                  <a:gd name="T3" fmla="*/ 22 h 645"/>
                  <a:gd name="T4" fmla="*/ 623 w 640"/>
                  <a:gd name="T5" fmla="*/ 260 h 645"/>
                  <a:gd name="T6" fmla="*/ 434 w 640"/>
                  <a:gd name="T7" fmla="*/ 557 h 645"/>
                  <a:gd name="T8" fmla="*/ 477 w 640"/>
                  <a:gd name="T9" fmla="*/ 644 h 645"/>
                  <a:gd name="T10" fmla="*/ 230 w 640"/>
                  <a:gd name="T11" fmla="*/ 569 h 645"/>
                  <a:gd name="T12" fmla="*/ 230 w 640"/>
                  <a:gd name="T13" fmla="*/ 568 h 645"/>
                  <a:gd name="T14" fmla="*/ 20 w 640"/>
                  <a:gd name="T15" fmla="*/ 338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0" h="645">
                    <a:moveTo>
                      <a:pt x="20" y="338"/>
                    </a:moveTo>
                    <a:cubicBezTo>
                      <a:pt x="0" y="185"/>
                      <a:pt x="119" y="43"/>
                      <a:pt x="286" y="22"/>
                    </a:cubicBezTo>
                    <a:cubicBezTo>
                      <a:pt x="452" y="0"/>
                      <a:pt x="603" y="107"/>
                      <a:pt x="623" y="260"/>
                    </a:cubicBezTo>
                    <a:cubicBezTo>
                      <a:pt x="640" y="389"/>
                      <a:pt x="559" y="509"/>
                      <a:pt x="434" y="557"/>
                    </a:cubicBezTo>
                    <a:cubicBezTo>
                      <a:pt x="441" y="613"/>
                      <a:pt x="477" y="644"/>
                      <a:pt x="477" y="644"/>
                    </a:cubicBezTo>
                    <a:cubicBezTo>
                      <a:pt x="328" y="645"/>
                      <a:pt x="230" y="569"/>
                      <a:pt x="230" y="569"/>
                    </a:cubicBezTo>
                    <a:cubicBezTo>
                      <a:pt x="230" y="568"/>
                      <a:pt x="230" y="568"/>
                      <a:pt x="230" y="568"/>
                    </a:cubicBezTo>
                    <a:cubicBezTo>
                      <a:pt x="120" y="538"/>
                      <a:pt x="35" y="451"/>
                      <a:pt x="20" y="338"/>
                    </a:cubicBez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2" name="Freeform 779">
                <a:extLst>
                  <a:ext uri="{FF2B5EF4-FFF2-40B4-BE49-F238E27FC236}">
                    <a16:creationId xmlns:a16="http://schemas.microsoft.com/office/drawing/2014/main" id="{8E21FCD1-4298-412E-94C0-686CEFF1A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3524" y="3206750"/>
                <a:ext cx="658812" cy="660400"/>
              </a:xfrm>
              <a:custGeom>
                <a:avLst/>
                <a:gdLst>
                  <a:gd name="T0" fmla="*/ 377 w 393"/>
                  <a:gd name="T1" fmla="*/ 216 h 394"/>
                  <a:gd name="T2" fmla="*/ 224 w 393"/>
                  <a:gd name="T3" fmla="*/ 17 h 394"/>
                  <a:gd name="T4" fmla="*/ 13 w 393"/>
                  <a:gd name="T5" fmla="*/ 153 h 394"/>
                  <a:gd name="T6" fmla="*/ 120 w 393"/>
                  <a:gd name="T7" fmla="*/ 338 h 394"/>
                  <a:gd name="T8" fmla="*/ 92 w 393"/>
                  <a:gd name="T9" fmla="*/ 390 h 394"/>
                  <a:gd name="T10" fmla="*/ 244 w 393"/>
                  <a:gd name="T11" fmla="*/ 350 h 394"/>
                  <a:gd name="T12" fmla="*/ 244 w 393"/>
                  <a:gd name="T13" fmla="*/ 350 h 394"/>
                  <a:gd name="T14" fmla="*/ 377 w 393"/>
                  <a:gd name="T15" fmla="*/ 216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3" h="394">
                    <a:moveTo>
                      <a:pt x="377" y="216"/>
                    </a:moveTo>
                    <a:cubicBezTo>
                      <a:pt x="393" y="124"/>
                      <a:pt x="325" y="35"/>
                      <a:pt x="224" y="17"/>
                    </a:cubicBezTo>
                    <a:cubicBezTo>
                      <a:pt x="124" y="0"/>
                      <a:pt x="30" y="60"/>
                      <a:pt x="13" y="153"/>
                    </a:cubicBezTo>
                    <a:cubicBezTo>
                      <a:pt x="0" y="230"/>
                      <a:pt x="46" y="305"/>
                      <a:pt x="120" y="338"/>
                    </a:cubicBezTo>
                    <a:cubicBezTo>
                      <a:pt x="115" y="372"/>
                      <a:pt x="92" y="390"/>
                      <a:pt x="92" y="390"/>
                    </a:cubicBezTo>
                    <a:cubicBezTo>
                      <a:pt x="182" y="394"/>
                      <a:pt x="244" y="350"/>
                      <a:pt x="244" y="350"/>
                    </a:cubicBezTo>
                    <a:cubicBezTo>
                      <a:pt x="244" y="350"/>
                      <a:pt x="244" y="350"/>
                      <a:pt x="244" y="350"/>
                    </a:cubicBezTo>
                    <a:cubicBezTo>
                      <a:pt x="311" y="335"/>
                      <a:pt x="365" y="284"/>
                      <a:pt x="377" y="216"/>
                    </a:cubicBezTo>
                    <a:close/>
                  </a:path>
                </a:pathLst>
              </a:custGeom>
              <a:solidFill>
                <a:srgbClr val="4472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3" name="Freeform 780">
                <a:extLst>
                  <a:ext uri="{FF2B5EF4-FFF2-40B4-BE49-F238E27FC236}">
                    <a16:creationId xmlns:a16="http://schemas.microsoft.com/office/drawing/2014/main" id="{1DCED159-92C0-4198-93BD-03A47301A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850" y="2201863"/>
                <a:ext cx="660400" cy="661987"/>
              </a:xfrm>
              <a:custGeom>
                <a:avLst/>
                <a:gdLst>
                  <a:gd name="T0" fmla="*/ 377 w 393"/>
                  <a:gd name="T1" fmla="*/ 217 h 395"/>
                  <a:gd name="T2" fmla="*/ 224 w 393"/>
                  <a:gd name="T3" fmla="*/ 18 h 395"/>
                  <a:gd name="T4" fmla="*/ 13 w 393"/>
                  <a:gd name="T5" fmla="*/ 153 h 395"/>
                  <a:gd name="T6" fmla="*/ 120 w 393"/>
                  <a:gd name="T7" fmla="*/ 339 h 395"/>
                  <a:gd name="T8" fmla="*/ 92 w 393"/>
                  <a:gd name="T9" fmla="*/ 390 h 395"/>
                  <a:gd name="T10" fmla="*/ 243 w 393"/>
                  <a:gd name="T11" fmla="*/ 351 h 395"/>
                  <a:gd name="T12" fmla="*/ 243 w 393"/>
                  <a:gd name="T13" fmla="*/ 351 h 395"/>
                  <a:gd name="T14" fmla="*/ 377 w 393"/>
                  <a:gd name="T15" fmla="*/ 217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3" h="395">
                    <a:moveTo>
                      <a:pt x="377" y="217"/>
                    </a:moveTo>
                    <a:cubicBezTo>
                      <a:pt x="393" y="124"/>
                      <a:pt x="325" y="35"/>
                      <a:pt x="224" y="18"/>
                    </a:cubicBezTo>
                    <a:cubicBezTo>
                      <a:pt x="124" y="0"/>
                      <a:pt x="29" y="61"/>
                      <a:pt x="13" y="153"/>
                    </a:cubicBezTo>
                    <a:cubicBezTo>
                      <a:pt x="0" y="231"/>
                      <a:pt x="46" y="306"/>
                      <a:pt x="120" y="339"/>
                    </a:cubicBezTo>
                    <a:cubicBezTo>
                      <a:pt x="115" y="372"/>
                      <a:pt x="92" y="390"/>
                      <a:pt x="92" y="390"/>
                    </a:cubicBezTo>
                    <a:cubicBezTo>
                      <a:pt x="182" y="395"/>
                      <a:pt x="243" y="351"/>
                      <a:pt x="243" y="351"/>
                    </a:cubicBezTo>
                    <a:cubicBezTo>
                      <a:pt x="243" y="351"/>
                      <a:pt x="243" y="351"/>
                      <a:pt x="243" y="351"/>
                    </a:cubicBezTo>
                    <a:cubicBezTo>
                      <a:pt x="311" y="335"/>
                      <a:pt x="365" y="285"/>
                      <a:pt x="377" y="217"/>
                    </a:cubicBezTo>
                    <a:close/>
                  </a:path>
                </a:pathLst>
              </a:custGeom>
              <a:solidFill>
                <a:srgbClr val="4472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4" name="Freeform 781">
                <a:extLst>
                  <a:ext uri="{FF2B5EF4-FFF2-40B4-BE49-F238E27FC236}">
                    <a16:creationId xmlns:a16="http://schemas.microsoft.com/office/drawing/2014/main" id="{48F4D2EB-2FD0-4A99-99D0-A953E9A96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2887" y="2179638"/>
                <a:ext cx="1192212" cy="1196975"/>
              </a:xfrm>
              <a:custGeom>
                <a:avLst/>
                <a:gdLst>
                  <a:gd name="T0" fmla="*/ 682 w 711"/>
                  <a:gd name="T1" fmla="*/ 391 h 713"/>
                  <a:gd name="T2" fmla="*/ 406 w 711"/>
                  <a:gd name="T3" fmla="*/ 31 h 713"/>
                  <a:gd name="T4" fmla="*/ 24 w 711"/>
                  <a:gd name="T5" fmla="*/ 277 h 713"/>
                  <a:gd name="T6" fmla="*/ 217 w 711"/>
                  <a:gd name="T7" fmla="*/ 611 h 713"/>
                  <a:gd name="T8" fmla="*/ 167 w 711"/>
                  <a:gd name="T9" fmla="*/ 705 h 713"/>
                  <a:gd name="T10" fmla="*/ 440 w 711"/>
                  <a:gd name="T11" fmla="*/ 634 h 713"/>
                  <a:gd name="T12" fmla="*/ 440 w 711"/>
                  <a:gd name="T13" fmla="*/ 633 h 713"/>
                  <a:gd name="T14" fmla="*/ 682 w 711"/>
                  <a:gd name="T15" fmla="*/ 391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1" h="713">
                    <a:moveTo>
                      <a:pt x="682" y="391"/>
                    </a:moveTo>
                    <a:cubicBezTo>
                      <a:pt x="711" y="224"/>
                      <a:pt x="587" y="63"/>
                      <a:pt x="406" y="31"/>
                    </a:cubicBezTo>
                    <a:cubicBezTo>
                      <a:pt x="224" y="0"/>
                      <a:pt x="53" y="109"/>
                      <a:pt x="24" y="277"/>
                    </a:cubicBezTo>
                    <a:cubicBezTo>
                      <a:pt x="0" y="417"/>
                      <a:pt x="83" y="552"/>
                      <a:pt x="217" y="611"/>
                    </a:cubicBezTo>
                    <a:cubicBezTo>
                      <a:pt x="207" y="672"/>
                      <a:pt x="167" y="705"/>
                      <a:pt x="167" y="705"/>
                    </a:cubicBezTo>
                    <a:cubicBezTo>
                      <a:pt x="330" y="713"/>
                      <a:pt x="440" y="634"/>
                      <a:pt x="440" y="634"/>
                    </a:cubicBezTo>
                    <a:cubicBezTo>
                      <a:pt x="440" y="633"/>
                      <a:pt x="440" y="633"/>
                      <a:pt x="440" y="633"/>
                    </a:cubicBezTo>
                    <a:cubicBezTo>
                      <a:pt x="563" y="605"/>
                      <a:pt x="661" y="514"/>
                      <a:pt x="682" y="391"/>
                    </a:cubicBez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5" name="Freeform 782">
                <a:extLst>
                  <a:ext uri="{FF2B5EF4-FFF2-40B4-BE49-F238E27FC236}">
                    <a16:creationId xmlns:a16="http://schemas.microsoft.com/office/drawing/2014/main" id="{A53522EB-5CAB-4148-A2AF-5DDCACBD8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2387" y="1468438"/>
                <a:ext cx="919162" cy="922337"/>
              </a:xfrm>
              <a:custGeom>
                <a:avLst/>
                <a:gdLst>
                  <a:gd name="T0" fmla="*/ 526 w 548"/>
                  <a:gd name="T1" fmla="*/ 302 h 550"/>
                  <a:gd name="T2" fmla="*/ 313 w 548"/>
                  <a:gd name="T3" fmla="*/ 25 h 550"/>
                  <a:gd name="T4" fmla="*/ 19 w 548"/>
                  <a:gd name="T5" fmla="*/ 214 h 550"/>
                  <a:gd name="T6" fmla="*/ 167 w 548"/>
                  <a:gd name="T7" fmla="*/ 472 h 550"/>
                  <a:gd name="T8" fmla="*/ 128 w 548"/>
                  <a:gd name="T9" fmla="*/ 544 h 550"/>
                  <a:gd name="T10" fmla="*/ 339 w 548"/>
                  <a:gd name="T11" fmla="*/ 489 h 550"/>
                  <a:gd name="T12" fmla="*/ 339 w 548"/>
                  <a:gd name="T13" fmla="*/ 489 h 550"/>
                  <a:gd name="T14" fmla="*/ 526 w 548"/>
                  <a:gd name="T15" fmla="*/ 302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8" h="550">
                    <a:moveTo>
                      <a:pt x="526" y="302"/>
                    </a:moveTo>
                    <a:cubicBezTo>
                      <a:pt x="548" y="173"/>
                      <a:pt x="453" y="49"/>
                      <a:pt x="313" y="25"/>
                    </a:cubicBezTo>
                    <a:cubicBezTo>
                      <a:pt x="173" y="0"/>
                      <a:pt x="41" y="85"/>
                      <a:pt x="19" y="214"/>
                    </a:cubicBezTo>
                    <a:cubicBezTo>
                      <a:pt x="0" y="322"/>
                      <a:pt x="64" y="427"/>
                      <a:pt x="167" y="472"/>
                    </a:cubicBezTo>
                    <a:cubicBezTo>
                      <a:pt x="160" y="519"/>
                      <a:pt x="128" y="544"/>
                      <a:pt x="128" y="544"/>
                    </a:cubicBezTo>
                    <a:cubicBezTo>
                      <a:pt x="254" y="550"/>
                      <a:pt x="339" y="489"/>
                      <a:pt x="339" y="489"/>
                    </a:cubicBezTo>
                    <a:cubicBezTo>
                      <a:pt x="339" y="489"/>
                      <a:pt x="339" y="489"/>
                      <a:pt x="339" y="489"/>
                    </a:cubicBezTo>
                    <a:cubicBezTo>
                      <a:pt x="434" y="468"/>
                      <a:pt x="509" y="397"/>
                      <a:pt x="526" y="302"/>
                    </a:cubicBez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6" name="Freeform 783">
                <a:extLst>
                  <a:ext uri="{FF2B5EF4-FFF2-40B4-BE49-F238E27FC236}">
                    <a16:creationId xmlns:a16="http://schemas.microsoft.com/office/drawing/2014/main" id="{2A748AE1-0F9C-4F96-B039-233DF23B2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7312" y="2525713"/>
                <a:ext cx="1184275" cy="1236662"/>
              </a:xfrm>
              <a:custGeom>
                <a:avLst/>
                <a:gdLst>
                  <a:gd name="T0" fmla="*/ 5 w 706"/>
                  <a:gd name="T1" fmla="*/ 337 h 737"/>
                  <a:gd name="T2" fmla="*/ 344 w 706"/>
                  <a:gd name="T3" fmla="*/ 6 h 737"/>
                  <a:gd name="T4" fmla="*/ 702 w 706"/>
                  <a:gd name="T5" fmla="*/ 316 h 737"/>
                  <a:gd name="T6" fmla="*/ 453 w 706"/>
                  <a:gd name="T7" fmla="*/ 633 h 737"/>
                  <a:gd name="T8" fmla="*/ 491 w 706"/>
                  <a:gd name="T9" fmla="*/ 737 h 737"/>
                  <a:gd name="T10" fmla="*/ 219 w 706"/>
                  <a:gd name="T11" fmla="*/ 624 h 737"/>
                  <a:gd name="T12" fmla="*/ 219 w 706"/>
                  <a:gd name="T13" fmla="*/ 623 h 737"/>
                  <a:gd name="T14" fmla="*/ 5 w 706"/>
                  <a:gd name="T15" fmla="*/ 337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737">
                    <a:moveTo>
                      <a:pt x="5" y="337"/>
                    </a:moveTo>
                    <a:cubicBezTo>
                      <a:pt x="0" y="160"/>
                      <a:pt x="151" y="12"/>
                      <a:pt x="344" y="6"/>
                    </a:cubicBezTo>
                    <a:cubicBezTo>
                      <a:pt x="536" y="0"/>
                      <a:pt x="696" y="139"/>
                      <a:pt x="702" y="316"/>
                    </a:cubicBezTo>
                    <a:cubicBezTo>
                      <a:pt x="706" y="464"/>
                      <a:pt x="600" y="592"/>
                      <a:pt x="453" y="633"/>
                    </a:cubicBezTo>
                    <a:cubicBezTo>
                      <a:pt x="454" y="698"/>
                      <a:pt x="491" y="737"/>
                      <a:pt x="491" y="737"/>
                    </a:cubicBezTo>
                    <a:cubicBezTo>
                      <a:pt x="322" y="722"/>
                      <a:pt x="219" y="624"/>
                      <a:pt x="219" y="624"/>
                    </a:cubicBezTo>
                    <a:cubicBezTo>
                      <a:pt x="219" y="623"/>
                      <a:pt x="219" y="623"/>
                      <a:pt x="219" y="623"/>
                    </a:cubicBezTo>
                    <a:cubicBezTo>
                      <a:pt x="97" y="577"/>
                      <a:pt x="9" y="467"/>
                      <a:pt x="5" y="33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7" name="Freeform 784">
                <a:extLst>
                  <a:ext uri="{FF2B5EF4-FFF2-40B4-BE49-F238E27FC236}">
                    <a16:creationId xmlns:a16="http://schemas.microsoft.com/office/drawing/2014/main" id="{D39D0744-40AD-44C7-BA5D-F1B1FD576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2474" y="3046413"/>
                <a:ext cx="612775" cy="636587"/>
              </a:xfrm>
              <a:custGeom>
                <a:avLst/>
                <a:gdLst>
                  <a:gd name="T0" fmla="*/ 3 w 365"/>
                  <a:gd name="T1" fmla="*/ 174 h 380"/>
                  <a:gd name="T2" fmla="*/ 178 w 365"/>
                  <a:gd name="T3" fmla="*/ 3 h 380"/>
                  <a:gd name="T4" fmla="*/ 362 w 365"/>
                  <a:gd name="T5" fmla="*/ 163 h 380"/>
                  <a:gd name="T6" fmla="*/ 234 w 365"/>
                  <a:gd name="T7" fmla="*/ 327 h 380"/>
                  <a:gd name="T8" fmla="*/ 254 w 365"/>
                  <a:gd name="T9" fmla="*/ 380 h 380"/>
                  <a:gd name="T10" fmla="*/ 114 w 365"/>
                  <a:gd name="T11" fmla="*/ 322 h 380"/>
                  <a:gd name="T12" fmla="*/ 114 w 365"/>
                  <a:gd name="T13" fmla="*/ 321 h 380"/>
                  <a:gd name="T14" fmla="*/ 3 w 365"/>
                  <a:gd name="T15" fmla="*/ 174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5" h="380">
                    <a:moveTo>
                      <a:pt x="3" y="174"/>
                    </a:moveTo>
                    <a:cubicBezTo>
                      <a:pt x="0" y="83"/>
                      <a:pt x="79" y="6"/>
                      <a:pt x="178" y="3"/>
                    </a:cubicBezTo>
                    <a:cubicBezTo>
                      <a:pt x="277" y="0"/>
                      <a:pt x="360" y="72"/>
                      <a:pt x="362" y="163"/>
                    </a:cubicBezTo>
                    <a:cubicBezTo>
                      <a:pt x="365" y="239"/>
                      <a:pt x="310" y="306"/>
                      <a:pt x="234" y="327"/>
                    </a:cubicBezTo>
                    <a:cubicBezTo>
                      <a:pt x="235" y="360"/>
                      <a:pt x="254" y="380"/>
                      <a:pt x="254" y="380"/>
                    </a:cubicBezTo>
                    <a:cubicBezTo>
                      <a:pt x="167" y="372"/>
                      <a:pt x="114" y="322"/>
                      <a:pt x="114" y="322"/>
                    </a:cubicBezTo>
                    <a:cubicBezTo>
                      <a:pt x="114" y="321"/>
                      <a:pt x="114" y="321"/>
                      <a:pt x="114" y="321"/>
                    </a:cubicBezTo>
                    <a:cubicBezTo>
                      <a:pt x="50" y="297"/>
                      <a:pt x="5" y="241"/>
                      <a:pt x="3" y="174"/>
                    </a:cubicBez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8" name="Freeform 785">
                <a:extLst>
                  <a:ext uri="{FF2B5EF4-FFF2-40B4-BE49-F238E27FC236}">
                    <a16:creationId xmlns:a16="http://schemas.microsoft.com/office/drawing/2014/main" id="{0C89F44A-9E44-4AB6-A1FB-EE8D9E6EA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8512" y="1485900"/>
                <a:ext cx="752475" cy="785812"/>
              </a:xfrm>
              <a:custGeom>
                <a:avLst/>
                <a:gdLst>
                  <a:gd name="T0" fmla="*/ 4 w 449"/>
                  <a:gd name="T1" fmla="*/ 214 h 469"/>
                  <a:gd name="T2" fmla="*/ 219 w 449"/>
                  <a:gd name="T3" fmla="*/ 4 h 469"/>
                  <a:gd name="T4" fmla="*/ 446 w 449"/>
                  <a:gd name="T5" fmla="*/ 201 h 469"/>
                  <a:gd name="T6" fmla="*/ 288 w 449"/>
                  <a:gd name="T7" fmla="*/ 403 h 469"/>
                  <a:gd name="T8" fmla="*/ 313 w 449"/>
                  <a:gd name="T9" fmla="*/ 469 h 469"/>
                  <a:gd name="T10" fmla="*/ 140 w 449"/>
                  <a:gd name="T11" fmla="*/ 396 h 469"/>
                  <a:gd name="T12" fmla="*/ 140 w 449"/>
                  <a:gd name="T13" fmla="*/ 396 h 469"/>
                  <a:gd name="T14" fmla="*/ 4 w 449"/>
                  <a:gd name="T15" fmla="*/ 214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9" h="469">
                    <a:moveTo>
                      <a:pt x="4" y="214"/>
                    </a:moveTo>
                    <a:cubicBezTo>
                      <a:pt x="0" y="102"/>
                      <a:pt x="97" y="8"/>
                      <a:pt x="219" y="4"/>
                    </a:cubicBezTo>
                    <a:cubicBezTo>
                      <a:pt x="341" y="0"/>
                      <a:pt x="443" y="88"/>
                      <a:pt x="446" y="201"/>
                    </a:cubicBezTo>
                    <a:cubicBezTo>
                      <a:pt x="449" y="295"/>
                      <a:pt x="382" y="376"/>
                      <a:pt x="288" y="403"/>
                    </a:cubicBezTo>
                    <a:cubicBezTo>
                      <a:pt x="289" y="444"/>
                      <a:pt x="313" y="469"/>
                      <a:pt x="313" y="469"/>
                    </a:cubicBezTo>
                    <a:cubicBezTo>
                      <a:pt x="205" y="459"/>
                      <a:pt x="140" y="396"/>
                      <a:pt x="140" y="396"/>
                    </a:cubicBezTo>
                    <a:cubicBezTo>
                      <a:pt x="140" y="396"/>
                      <a:pt x="140" y="396"/>
                      <a:pt x="140" y="396"/>
                    </a:cubicBezTo>
                    <a:cubicBezTo>
                      <a:pt x="62" y="366"/>
                      <a:pt x="6" y="297"/>
                      <a:pt x="4" y="214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9" name="Freeform 1107">
                <a:extLst>
                  <a:ext uri="{FF2B5EF4-FFF2-40B4-BE49-F238E27FC236}">
                    <a16:creationId xmlns:a16="http://schemas.microsoft.com/office/drawing/2014/main" id="{15EE8198-CFED-425E-A697-0908F0DEFC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2099" y="2743200"/>
                <a:ext cx="688975" cy="719137"/>
              </a:xfrm>
              <a:custGeom>
                <a:avLst/>
                <a:gdLst>
                  <a:gd name="T0" fmla="*/ 9 w 411"/>
                  <a:gd name="T1" fmla="*/ 165 h 428"/>
                  <a:gd name="T2" fmla="*/ 211 w 411"/>
                  <a:gd name="T3" fmla="*/ 0 h 428"/>
                  <a:gd name="T4" fmla="*/ 332 w 411"/>
                  <a:gd name="T5" fmla="*/ 415 h 428"/>
                  <a:gd name="T6" fmla="*/ 370 w 411"/>
                  <a:gd name="T7" fmla="*/ 402 h 428"/>
                  <a:gd name="T8" fmla="*/ 375 w 411"/>
                  <a:gd name="T9" fmla="*/ 367 h 428"/>
                  <a:gd name="T10" fmla="*/ 296 w 411"/>
                  <a:gd name="T11" fmla="*/ 365 h 428"/>
                  <a:gd name="T12" fmla="*/ 411 w 411"/>
                  <a:gd name="T13" fmla="*/ 327 h 428"/>
                  <a:gd name="T14" fmla="*/ 349 w 411"/>
                  <a:gd name="T15" fmla="*/ 324 h 428"/>
                  <a:gd name="T16" fmla="*/ 376 w 411"/>
                  <a:gd name="T17" fmla="*/ 307 h 428"/>
                  <a:gd name="T18" fmla="*/ 331 w 411"/>
                  <a:gd name="T19" fmla="*/ 305 h 428"/>
                  <a:gd name="T20" fmla="*/ 352 w 411"/>
                  <a:gd name="T21" fmla="*/ 299 h 428"/>
                  <a:gd name="T22" fmla="*/ 342 w 411"/>
                  <a:gd name="T23" fmla="*/ 303 h 428"/>
                  <a:gd name="T24" fmla="*/ 322 w 411"/>
                  <a:gd name="T25" fmla="*/ 296 h 428"/>
                  <a:gd name="T26" fmla="*/ 322 w 411"/>
                  <a:gd name="T27" fmla="*/ 327 h 428"/>
                  <a:gd name="T28" fmla="*/ 269 w 411"/>
                  <a:gd name="T29" fmla="*/ 323 h 428"/>
                  <a:gd name="T30" fmla="*/ 303 w 411"/>
                  <a:gd name="T31" fmla="*/ 314 h 428"/>
                  <a:gd name="T32" fmla="*/ 240 w 411"/>
                  <a:gd name="T33" fmla="*/ 294 h 428"/>
                  <a:gd name="T34" fmla="*/ 336 w 411"/>
                  <a:gd name="T35" fmla="*/ 268 h 428"/>
                  <a:gd name="T36" fmla="*/ 338 w 411"/>
                  <a:gd name="T37" fmla="*/ 257 h 428"/>
                  <a:gd name="T38" fmla="*/ 327 w 411"/>
                  <a:gd name="T39" fmla="*/ 234 h 428"/>
                  <a:gd name="T40" fmla="*/ 325 w 411"/>
                  <a:gd name="T41" fmla="*/ 215 h 428"/>
                  <a:gd name="T42" fmla="*/ 355 w 411"/>
                  <a:gd name="T43" fmla="*/ 178 h 428"/>
                  <a:gd name="T44" fmla="*/ 388 w 411"/>
                  <a:gd name="T45" fmla="*/ 104 h 428"/>
                  <a:gd name="T46" fmla="*/ 375 w 411"/>
                  <a:gd name="T47" fmla="*/ 52 h 428"/>
                  <a:gd name="T48" fmla="*/ 294 w 411"/>
                  <a:gd name="T49" fmla="*/ 22 h 428"/>
                  <a:gd name="T50" fmla="*/ 285 w 411"/>
                  <a:gd name="T51" fmla="*/ 18 h 428"/>
                  <a:gd name="T52" fmla="*/ 233 w 411"/>
                  <a:gd name="T53" fmla="*/ 13 h 428"/>
                  <a:gd name="T54" fmla="*/ 231 w 411"/>
                  <a:gd name="T55" fmla="*/ 7 h 428"/>
                  <a:gd name="T56" fmla="*/ 229 w 411"/>
                  <a:gd name="T57" fmla="*/ 7 h 428"/>
                  <a:gd name="T58" fmla="*/ 167 w 411"/>
                  <a:gd name="T59" fmla="*/ 28 h 428"/>
                  <a:gd name="T60" fmla="*/ 213 w 411"/>
                  <a:gd name="T61" fmla="*/ 5 h 428"/>
                  <a:gd name="T62" fmla="*/ 208 w 411"/>
                  <a:gd name="T63" fmla="*/ 5 h 428"/>
                  <a:gd name="T64" fmla="*/ 193 w 411"/>
                  <a:gd name="T65" fmla="*/ 4 h 428"/>
                  <a:gd name="T66" fmla="*/ 173 w 411"/>
                  <a:gd name="T67" fmla="*/ 8 h 428"/>
                  <a:gd name="T68" fmla="*/ 44 w 411"/>
                  <a:gd name="T69" fmla="*/ 177 h 428"/>
                  <a:gd name="T70" fmla="*/ 95 w 411"/>
                  <a:gd name="T71" fmla="*/ 203 h 428"/>
                  <a:gd name="T72" fmla="*/ 83 w 411"/>
                  <a:gd name="T73" fmla="*/ 69 h 428"/>
                  <a:gd name="T74" fmla="*/ 123 w 411"/>
                  <a:gd name="T75" fmla="*/ 50 h 428"/>
                  <a:gd name="T76" fmla="*/ 135 w 411"/>
                  <a:gd name="T77" fmla="*/ 30 h 428"/>
                  <a:gd name="T78" fmla="*/ 73 w 411"/>
                  <a:gd name="T79" fmla="*/ 67 h 428"/>
                  <a:gd name="T80" fmla="*/ 359 w 411"/>
                  <a:gd name="T81" fmla="*/ 41 h 428"/>
                  <a:gd name="T82" fmla="*/ 297 w 411"/>
                  <a:gd name="T83" fmla="*/ 29 h 428"/>
                  <a:gd name="T84" fmla="*/ 360 w 411"/>
                  <a:gd name="T85" fmla="*/ 61 h 428"/>
                  <a:gd name="T86" fmla="*/ 69 w 411"/>
                  <a:gd name="T87" fmla="*/ 68 h 428"/>
                  <a:gd name="T88" fmla="*/ 78 w 411"/>
                  <a:gd name="T89" fmla="*/ 78 h 428"/>
                  <a:gd name="T90" fmla="*/ 38 w 411"/>
                  <a:gd name="T91" fmla="*/ 102 h 428"/>
                  <a:gd name="T92" fmla="*/ 33 w 411"/>
                  <a:gd name="T93" fmla="*/ 134 h 428"/>
                  <a:gd name="T94" fmla="*/ 42 w 411"/>
                  <a:gd name="T95" fmla="*/ 159 h 428"/>
                  <a:gd name="T96" fmla="*/ 52 w 411"/>
                  <a:gd name="T97" fmla="*/ 172 h 428"/>
                  <a:gd name="T98" fmla="*/ 331 w 411"/>
                  <a:gd name="T99" fmla="*/ 157 h 428"/>
                  <a:gd name="T100" fmla="*/ 372 w 411"/>
                  <a:gd name="T101" fmla="*/ 74 h 428"/>
                  <a:gd name="T102" fmla="*/ 256 w 411"/>
                  <a:gd name="T103" fmla="*/ 21 h 428"/>
                  <a:gd name="T104" fmla="*/ 219 w 411"/>
                  <a:gd name="T105" fmla="*/ 23 h 428"/>
                  <a:gd name="T106" fmla="*/ 201 w 411"/>
                  <a:gd name="T107" fmla="*/ 44 h 428"/>
                  <a:gd name="T108" fmla="*/ 114 w 411"/>
                  <a:gd name="T109" fmla="*/ 216 h 428"/>
                  <a:gd name="T110" fmla="*/ 205 w 411"/>
                  <a:gd name="T111" fmla="*/ 227 h 428"/>
                  <a:gd name="T112" fmla="*/ 289 w 411"/>
                  <a:gd name="T113" fmla="*/ 234 h 428"/>
                  <a:gd name="T114" fmla="*/ 45 w 411"/>
                  <a:gd name="T115" fmla="*/ 92 h 428"/>
                  <a:gd name="T116" fmla="*/ 97 w 411"/>
                  <a:gd name="T117" fmla="*/ 367 h 428"/>
                  <a:gd name="T118" fmla="*/ 6 w 411"/>
                  <a:gd name="T119" fmla="*/ 271 h 428"/>
                  <a:gd name="T120" fmla="*/ 162 w 411"/>
                  <a:gd name="T121" fmla="*/ 9 h 428"/>
                  <a:gd name="T122" fmla="*/ 214 w 411"/>
                  <a:gd name="T123" fmla="*/ 0 h 428"/>
                  <a:gd name="T124" fmla="*/ 200 w 411"/>
                  <a:gd name="T125" fmla="*/ 1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11" h="428">
                    <a:moveTo>
                      <a:pt x="14" y="148"/>
                    </a:moveTo>
                    <a:cubicBezTo>
                      <a:pt x="14" y="148"/>
                      <a:pt x="14" y="148"/>
                      <a:pt x="14" y="148"/>
                    </a:cubicBezTo>
                    <a:cubicBezTo>
                      <a:pt x="14" y="148"/>
                      <a:pt x="14" y="148"/>
                      <a:pt x="14" y="148"/>
                    </a:cubicBezTo>
                    <a:cubicBezTo>
                      <a:pt x="14" y="148"/>
                      <a:pt x="14" y="149"/>
                      <a:pt x="14" y="149"/>
                    </a:cubicBezTo>
                    <a:cubicBezTo>
                      <a:pt x="14" y="149"/>
                      <a:pt x="14" y="148"/>
                      <a:pt x="14" y="148"/>
                    </a:cubicBezTo>
                    <a:moveTo>
                      <a:pt x="15" y="147"/>
                    </a:moveTo>
                    <a:cubicBezTo>
                      <a:pt x="14" y="148"/>
                      <a:pt x="14" y="148"/>
                      <a:pt x="14" y="148"/>
                    </a:cubicBezTo>
                    <a:cubicBezTo>
                      <a:pt x="14" y="148"/>
                      <a:pt x="14" y="148"/>
                      <a:pt x="14" y="148"/>
                    </a:cubicBezTo>
                    <a:cubicBezTo>
                      <a:pt x="15" y="147"/>
                      <a:pt x="15" y="147"/>
                      <a:pt x="15" y="147"/>
                    </a:cubicBezTo>
                    <a:moveTo>
                      <a:pt x="15" y="147"/>
                    </a:moveTo>
                    <a:cubicBezTo>
                      <a:pt x="15" y="147"/>
                      <a:pt x="15" y="147"/>
                      <a:pt x="15" y="147"/>
                    </a:cubicBezTo>
                    <a:cubicBezTo>
                      <a:pt x="14" y="148"/>
                      <a:pt x="14" y="148"/>
                      <a:pt x="14" y="148"/>
                    </a:cubicBezTo>
                    <a:cubicBezTo>
                      <a:pt x="14" y="148"/>
                      <a:pt x="14" y="148"/>
                      <a:pt x="14" y="148"/>
                    </a:cubicBezTo>
                    <a:cubicBezTo>
                      <a:pt x="15" y="147"/>
                      <a:pt x="15" y="147"/>
                      <a:pt x="15" y="147"/>
                    </a:cubicBezTo>
                    <a:moveTo>
                      <a:pt x="15" y="147"/>
                    </a:moveTo>
                    <a:cubicBezTo>
                      <a:pt x="16" y="144"/>
                      <a:pt x="17" y="141"/>
                      <a:pt x="18" y="138"/>
                    </a:cubicBezTo>
                    <a:cubicBezTo>
                      <a:pt x="17" y="141"/>
                      <a:pt x="17" y="141"/>
                      <a:pt x="17" y="141"/>
                    </a:cubicBezTo>
                    <a:cubicBezTo>
                      <a:pt x="17" y="142"/>
                      <a:pt x="16" y="144"/>
                      <a:pt x="15" y="145"/>
                    </a:cubicBezTo>
                    <a:cubicBezTo>
                      <a:pt x="15" y="146"/>
                      <a:pt x="15" y="146"/>
                      <a:pt x="15" y="147"/>
                    </a:cubicBezTo>
                    <a:cubicBezTo>
                      <a:pt x="15" y="147"/>
                      <a:pt x="15" y="147"/>
                      <a:pt x="15" y="147"/>
                    </a:cubicBezTo>
                    <a:moveTo>
                      <a:pt x="16" y="144"/>
                    </a:moveTo>
                    <a:cubicBezTo>
                      <a:pt x="16" y="144"/>
                      <a:pt x="16" y="144"/>
                      <a:pt x="16" y="144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7" y="142"/>
                      <a:pt x="17" y="142"/>
                      <a:pt x="17" y="142"/>
                    </a:cubicBezTo>
                    <a:cubicBezTo>
                      <a:pt x="17" y="141"/>
                      <a:pt x="18" y="139"/>
                      <a:pt x="18" y="138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7" y="141"/>
                      <a:pt x="16" y="144"/>
                      <a:pt x="15" y="147"/>
                    </a:cubicBezTo>
                    <a:cubicBezTo>
                      <a:pt x="15" y="146"/>
                      <a:pt x="15" y="145"/>
                      <a:pt x="16" y="144"/>
                    </a:cubicBezTo>
                    <a:moveTo>
                      <a:pt x="21" y="132"/>
                    </a:moveTo>
                    <a:cubicBezTo>
                      <a:pt x="23" y="128"/>
                      <a:pt x="24" y="126"/>
                      <a:pt x="24" y="125"/>
                    </a:cubicBezTo>
                    <a:cubicBezTo>
                      <a:pt x="25" y="124"/>
                      <a:pt x="25" y="124"/>
                      <a:pt x="25" y="124"/>
                    </a:cubicBezTo>
                    <a:cubicBezTo>
                      <a:pt x="25" y="124"/>
                      <a:pt x="25" y="124"/>
                      <a:pt x="25" y="124"/>
                    </a:cubicBezTo>
                    <a:cubicBezTo>
                      <a:pt x="25" y="124"/>
                      <a:pt x="25" y="123"/>
                      <a:pt x="25" y="123"/>
                    </a:cubicBezTo>
                    <a:cubicBezTo>
                      <a:pt x="25" y="124"/>
                      <a:pt x="25" y="124"/>
                      <a:pt x="25" y="124"/>
                    </a:cubicBezTo>
                    <a:cubicBezTo>
                      <a:pt x="25" y="124"/>
                      <a:pt x="24" y="125"/>
                      <a:pt x="24" y="126"/>
                    </a:cubicBezTo>
                    <a:cubicBezTo>
                      <a:pt x="23" y="129"/>
                      <a:pt x="21" y="131"/>
                      <a:pt x="20" y="133"/>
                    </a:cubicBezTo>
                    <a:cubicBezTo>
                      <a:pt x="20" y="134"/>
                      <a:pt x="19" y="135"/>
                      <a:pt x="19" y="136"/>
                    </a:cubicBezTo>
                    <a:cubicBezTo>
                      <a:pt x="20" y="135"/>
                      <a:pt x="20" y="133"/>
                      <a:pt x="21" y="132"/>
                    </a:cubicBezTo>
                    <a:moveTo>
                      <a:pt x="5" y="270"/>
                    </a:moveTo>
                    <a:cubicBezTo>
                      <a:pt x="5" y="270"/>
                      <a:pt x="5" y="270"/>
                      <a:pt x="5" y="270"/>
                    </a:cubicBezTo>
                    <a:cubicBezTo>
                      <a:pt x="4" y="269"/>
                      <a:pt x="4" y="268"/>
                      <a:pt x="4" y="268"/>
                    </a:cubicBezTo>
                    <a:cubicBezTo>
                      <a:pt x="4" y="269"/>
                      <a:pt x="5" y="270"/>
                      <a:pt x="5" y="271"/>
                    </a:cubicBezTo>
                    <a:cubicBezTo>
                      <a:pt x="5" y="270"/>
                      <a:pt x="5" y="270"/>
                      <a:pt x="5" y="270"/>
                    </a:cubicBezTo>
                    <a:moveTo>
                      <a:pt x="1" y="239"/>
                    </a:moveTo>
                    <a:cubicBezTo>
                      <a:pt x="1" y="241"/>
                      <a:pt x="1" y="242"/>
                      <a:pt x="1" y="243"/>
                    </a:cubicBezTo>
                    <a:cubicBezTo>
                      <a:pt x="1" y="245"/>
                      <a:pt x="1" y="245"/>
                      <a:pt x="1" y="245"/>
                    </a:cubicBezTo>
                    <a:cubicBezTo>
                      <a:pt x="1" y="244"/>
                      <a:pt x="1" y="242"/>
                      <a:pt x="1" y="239"/>
                    </a:cubicBezTo>
                    <a:moveTo>
                      <a:pt x="1" y="209"/>
                    </a:moveTo>
                    <a:cubicBezTo>
                      <a:pt x="1" y="213"/>
                      <a:pt x="0" y="217"/>
                      <a:pt x="0" y="221"/>
                    </a:cubicBezTo>
                    <a:cubicBezTo>
                      <a:pt x="0" y="222"/>
                      <a:pt x="0" y="223"/>
                      <a:pt x="0" y="225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18"/>
                      <a:pt x="0" y="215"/>
                      <a:pt x="1" y="209"/>
                    </a:cubicBezTo>
                    <a:moveTo>
                      <a:pt x="0" y="221"/>
                    </a:moveTo>
                    <a:cubicBezTo>
                      <a:pt x="0" y="222"/>
                      <a:pt x="0" y="223"/>
                      <a:pt x="0" y="223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23"/>
                      <a:pt x="0" y="222"/>
                      <a:pt x="0" y="221"/>
                    </a:cubicBezTo>
                    <a:moveTo>
                      <a:pt x="10" y="160"/>
                    </a:moveTo>
                    <a:cubicBezTo>
                      <a:pt x="10" y="161"/>
                      <a:pt x="10" y="161"/>
                      <a:pt x="10" y="162"/>
                    </a:cubicBezTo>
                    <a:cubicBezTo>
                      <a:pt x="9" y="163"/>
                      <a:pt x="9" y="163"/>
                      <a:pt x="9" y="164"/>
                    </a:cubicBezTo>
                    <a:cubicBezTo>
                      <a:pt x="9" y="164"/>
                      <a:pt x="9" y="165"/>
                      <a:pt x="9" y="165"/>
                    </a:cubicBezTo>
                    <a:cubicBezTo>
                      <a:pt x="9" y="165"/>
                      <a:pt x="9" y="165"/>
                      <a:pt x="9" y="165"/>
                    </a:cubicBezTo>
                    <a:cubicBezTo>
                      <a:pt x="9" y="164"/>
                      <a:pt x="10" y="162"/>
                      <a:pt x="10" y="160"/>
                    </a:cubicBezTo>
                    <a:moveTo>
                      <a:pt x="10" y="160"/>
                    </a:moveTo>
                    <a:cubicBezTo>
                      <a:pt x="10" y="159"/>
                      <a:pt x="10" y="159"/>
                      <a:pt x="10" y="159"/>
                    </a:cubicBezTo>
                    <a:cubicBezTo>
                      <a:pt x="10" y="160"/>
                      <a:pt x="10" y="160"/>
                      <a:pt x="10" y="160"/>
                    </a:cubicBezTo>
                    <a:cubicBezTo>
                      <a:pt x="10" y="160"/>
                      <a:pt x="10" y="160"/>
                      <a:pt x="10" y="160"/>
                    </a:cubicBezTo>
                    <a:moveTo>
                      <a:pt x="206" y="0"/>
                    </a:moveTo>
                    <a:cubicBezTo>
                      <a:pt x="206" y="0"/>
                      <a:pt x="206" y="0"/>
                      <a:pt x="206" y="0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8" y="0"/>
                      <a:pt x="208" y="0"/>
                      <a:pt x="207" y="0"/>
                    </a:cubicBezTo>
                    <a:cubicBezTo>
                      <a:pt x="207" y="0"/>
                      <a:pt x="206" y="1"/>
                      <a:pt x="205" y="1"/>
                    </a:cubicBezTo>
                    <a:cubicBezTo>
                      <a:pt x="206" y="0"/>
                      <a:pt x="206" y="0"/>
                      <a:pt x="206" y="0"/>
                    </a:cubicBezTo>
                    <a:moveTo>
                      <a:pt x="206" y="0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206" y="0"/>
                      <a:pt x="206" y="0"/>
                      <a:pt x="206" y="0"/>
                    </a:cubicBezTo>
                    <a:moveTo>
                      <a:pt x="209" y="0"/>
                    </a:move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8" y="0"/>
                      <a:pt x="208" y="0"/>
                      <a:pt x="209" y="0"/>
                    </a:cubicBezTo>
                    <a:moveTo>
                      <a:pt x="209" y="0"/>
                    </a:moveTo>
                    <a:cubicBezTo>
                      <a:pt x="209" y="0"/>
                      <a:pt x="209" y="0"/>
                      <a:pt x="209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1" y="0"/>
                      <a:pt x="211" y="0"/>
                      <a:pt x="210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moveTo>
                      <a:pt x="210" y="0"/>
                    </a:move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moveTo>
                      <a:pt x="211" y="0"/>
                    </a:move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1" y="0"/>
                      <a:pt x="211" y="0"/>
                    </a:cubicBezTo>
                    <a:moveTo>
                      <a:pt x="211" y="0"/>
                    </a:moveTo>
                    <a:cubicBezTo>
                      <a:pt x="211" y="0"/>
                      <a:pt x="211" y="0"/>
                      <a:pt x="211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1" y="0"/>
                      <a:pt x="211" y="0"/>
                    </a:cubicBezTo>
                    <a:moveTo>
                      <a:pt x="212" y="0"/>
                    </a:move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moveTo>
                      <a:pt x="213" y="0"/>
                    </a:move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moveTo>
                      <a:pt x="188" y="276"/>
                    </a:moveTo>
                    <a:cubicBezTo>
                      <a:pt x="188" y="275"/>
                      <a:pt x="188" y="275"/>
                      <a:pt x="188" y="274"/>
                    </a:cubicBezTo>
                    <a:cubicBezTo>
                      <a:pt x="188" y="274"/>
                      <a:pt x="188" y="274"/>
                      <a:pt x="188" y="274"/>
                    </a:cubicBezTo>
                    <a:cubicBezTo>
                      <a:pt x="188" y="273"/>
                      <a:pt x="188" y="273"/>
                      <a:pt x="188" y="273"/>
                    </a:cubicBezTo>
                    <a:cubicBezTo>
                      <a:pt x="188" y="273"/>
                      <a:pt x="188" y="273"/>
                      <a:pt x="188" y="273"/>
                    </a:cubicBezTo>
                    <a:cubicBezTo>
                      <a:pt x="186" y="270"/>
                      <a:pt x="186" y="270"/>
                      <a:pt x="186" y="270"/>
                    </a:cubicBezTo>
                    <a:cubicBezTo>
                      <a:pt x="186" y="270"/>
                      <a:pt x="186" y="270"/>
                      <a:pt x="186" y="270"/>
                    </a:cubicBezTo>
                    <a:cubicBezTo>
                      <a:pt x="185" y="269"/>
                      <a:pt x="185" y="269"/>
                      <a:pt x="185" y="269"/>
                    </a:cubicBezTo>
                    <a:cubicBezTo>
                      <a:pt x="185" y="269"/>
                      <a:pt x="185" y="269"/>
                      <a:pt x="184" y="267"/>
                    </a:cubicBezTo>
                    <a:cubicBezTo>
                      <a:pt x="183" y="266"/>
                      <a:pt x="183" y="266"/>
                      <a:pt x="183" y="266"/>
                    </a:cubicBezTo>
                    <a:cubicBezTo>
                      <a:pt x="183" y="267"/>
                      <a:pt x="183" y="267"/>
                      <a:pt x="183" y="267"/>
                    </a:cubicBezTo>
                    <a:cubicBezTo>
                      <a:pt x="183" y="267"/>
                      <a:pt x="183" y="267"/>
                      <a:pt x="182" y="268"/>
                    </a:cubicBezTo>
                    <a:cubicBezTo>
                      <a:pt x="183" y="269"/>
                      <a:pt x="183" y="269"/>
                      <a:pt x="183" y="269"/>
                    </a:cubicBezTo>
                    <a:cubicBezTo>
                      <a:pt x="182" y="269"/>
                      <a:pt x="182" y="269"/>
                      <a:pt x="182" y="269"/>
                    </a:cubicBezTo>
                    <a:cubicBezTo>
                      <a:pt x="182" y="269"/>
                      <a:pt x="182" y="269"/>
                      <a:pt x="182" y="269"/>
                    </a:cubicBezTo>
                    <a:cubicBezTo>
                      <a:pt x="183" y="270"/>
                      <a:pt x="183" y="270"/>
                      <a:pt x="183" y="270"/>
                    </a:cubicBezTo>
                    <a:cubicBezTo>
                      <a:pt x="183" y="271"/>
                      <a:pt x="183" y="271"/>
                      <a:pt x="183" y="271"/>
                    </a:cubicBezTo>
                    <a:cubicBezTo>
                      <a:pt x="183" y="272"/>
                      <a:pt x="183" y="272"/>
                      <a:pt x="183" y="272"/>
                    </a:cubicBezTo>
                    <a:cubicBezTo>
                      <a:pt x="183" y="272"/>
                      <a:pt x="183" y="272"/>
                      <a:pt x="182" y="272"/>
                    </a:cubicBezTo>
                    <a:cubicBezTo>
                      <a:pt x="182" y="273"/>
                      <a:pt x="182" y="277"/>
                      <a:pt x="183" y="278"/>
                    </a:cubicBezTo>
                    <a:cubicBezTo>
                      <a:pt x="183" y="278"/>
                      <a:pt x="184" y="279"/>
                      <a:pt x="185" y="279"/>
                    </a:cubicBezTo>
                    <a:cubicBezTo>
                      <a:pt x="186" y="279"/>
                      <a:pt x="186" y="279"/>
                      <a:pt x="188" y="279"/>
                    </a:cubicBezTo>
                    <a:cubicBezTo>
                      <a:pt x="188" y="277"/>
                      <a:pt x="188" y="277"/>
                      <a:pt x="188" y="276"/>
                    </a:cubicBezTo>
                    <a:moveTo>
                      <a:pt x="328" y="417"/>
                    </a:moveTo>
                    <a:cubicBezTo>
                      <a:pt x="329" y="417"/>
                      <a:pt x="329" y="416"/>
                      <a:pt x="330" y="416"/>
                    </a:cubicBezTo>
                    <a:cubicBezTo>
                      <a:pt x="329" y="416"/>
                      <a:pt x="329" y="416"/>
                      <a:pt x="328" y="416"/>
                    </a:cubicBezTo>
                    <a:cubicBezTo>
                      <a:pt x="328" y="416"/>
                      <a:pt x="327" y="416"/>
                      <a:pt x="327" y="416"/>
                    </a:cubicBezTo>
                    <a:cubicBezTo>
                      <a:pt x="326" y="416"/>
                      <a:pt x="326" y="416"/>
                      <a:pt x="326" y="416"/>
                    </a:cubicBezTo>
                    <a:cubicBezTo>
                      <a:pt x="327" y="416"/>
                      <a:pt x="327" y="416"/>
                      <a:pt x="327" y="416"/>
                    </a:cubicBezTo>
                    <a:cubicBezTo>
                      <a:pt x="327" y="416"/>
                      <a:pt x="327" y="416"/>
                      <a:pt x="327" y="416"/>
                    </a:cubicBezTo>
                    <a:cubicBezTo>
                      <a:pt x="327" y="415"/>
                      <a:pt x="327" y="415"/>
                      <a:pt x="327" y="415"/>
                    </a:cubicBezTo>
                    <a:cubicBezTo>
                      <a:pt x="327" y="415"/>
                      <a:pt x="327" y="415"/>
                      <a:pt x="327" y="415"/>
                    </a:cubicBezTo>
                    <a:cubicBezTo>
                      <a:pt x="326" y="415"/>
                      <a:pt x="326" y="415"/>
                      <a:pt x="326" y="415"/>
                    </a:cubicBezTo>
                    <a:cubicBezTo>
                      <a:pt x="324" y="416"/>
                      <a:pt x="324" y="416"/>
                      <a:pt x="324" y="416"/>
                    </a:cubicBezTo>
                    <a:cubicBezTo>
                      <a:pt x="324" y="417"/>
                      <a:pt x="324" y="417"/>
                      <a:pt x="323" y="417"/>
                    </a:cubicBezTo>
                    <a:cubicBezTo>
                      <a:pt x="323" y="418"/>
                      <a:pt x="323" y="418"/>
                      <a:pt x="323" y="418"/>
                    </a:cubicBezTo>
                    <a:cubicBezTo>
                      <a:pt x="323" y="418"/>
                      <a:pt x="323" y="418"/>
                      <a:pt x="323" y="418"/>
                    </a:cubicBezTo>
                    <a:cubicBezTo>
                      <a:pt x="323" y="419"/>
                      <a:pt x="323" y="419"/>
                      <a:pt x="323" y="419"/>
                    </a:cubicBezTo>
                    <a:cubicBezTo>
                      <a:pt x="323" y="419"/>
                      <a:pt x="322" y="419"/>
                      <a:pt x="322" y="420"/>
                    </a:cubicBezTo>
                    <a:cubicBezTo>
                      <a:pt x="321" y="421"/>
                      <a:pt x="321" y="421"/>
                      <a:pt x="321" y="421"/>
                    </a:cubicBezTo>
                    <a:cubicBezTo>
                      <a:pt x="321" y="421"/>
                      <a:pt x="321" y="421"/>
                      <a:pt x="321" y="422"/>
                    </a:cubicBezTo>
                    <a:cubicBezTo>
                      <a:pt x="321" y="422"/>
                      <a:pt x="321" y="422"/>
                      <a:pt x="321" y="422"/>
                    </a:cubicBezTo>
                    <a:cubicBezTo>
                      <a:pt x="321" y="422"/>
                      <a:pt x="321" y="422"/>
                      <a:pt x="321" y="422"/>
                    </a:cubicBezTo>
                    <a:cubicBezTo>
                      <a:pt x="321" y="422"/>
                      <a:pt x="321" y="422"/>
                      <a:pt x="321" y="422"/>
                    </a:cubicBezTo>
                    <a:cubicBezTo>
                      <a:pt x="322" y="421"/>
                      <a:pt x="322" y="421"/>
                      <a:pt x="323" y="420"/>
                    </a:cubicBezTo>
                    <a:cubicBezTo>
                      <a:pt x="323" y="420"/>
                      <a:pt x="323" y="420"/>
                      <a:pt x="323" y="420"/>
                    </a:cubicBezTo>
                    <a:cubicBezTo>
                      <a:pt x="324" y="420"/>
                      <a:pt x="324" y="420"/>
                      <a:pt x="324" y="420"/>
                    </a:cubicBezTo>
                    <a:cubicBezTo>
                      <a:pt x="325" y="420"/>
                      <a:pt x="325" y="419"/>
                      <a:pt x="325" y="419"/>
                    </a:cubicBezTo>
                    <a:cubicBezTo>
                      <a:pt x="326" y="419"/>
                      <a:pt x="326" y="418"/>
                      <a:pt x="327" y="418"/>
                    </a:cubicBezTo>
                    <a:cubicBezTo>
                      <a:pt x="327" y="418"/>
                      <a:pt x="328" y="418"/>
                      <a:pt x="328" y="417"/>
                    </a:cubicBezTo>
                    <a:moveTo>
                      <a:pt x="332" y="415"/>
                    </a:moveTo>
                    <a:cubicBezTo>
                      <a:pt x="332" y="414"/>
                      <a:pt x="332" y="414"/>
                      <a:pt x="332" y="414"/>
                    </a:cubicBezTo>
                    <a:cubicBezTo>
                      <a:pt x="333" y="414"/>
                      <a:pt x="333" y="414"/>
                      <a:pt x="333" y="414"/>
                    </a:cubicBezTo>
                    <a:cubicBezTo>
                      <a:pt x="333" y="413"/>
                      <a:pt x="333" y="413"/>
                      <a:pt x="333" y="413"/>
                    </a:cubicBezTo>
                    <a:cubicBezTo>
                      <a:pt x="333" y="413"/>
                      <a:pt x="333" y="413"/>
                      <a:pt x="333" y="413"/>
                    </a:cubicBezTo>
                    <a:cubicBezTo>
                      <a:pt x="333" y="413"/>
                      <a:pt x="333" y="413"/>
                      <a:pt x="333" y="413"/>
                    </a:cubicBezTo>
                    <a:cubicBezTo>
                      <a:pt x="333" y="413"/>
                      <a:pt x="333" y="413"/>
                      <a:pt x="333" y="413"/>
                    </a:cubicBezTo>
                    <a:cubicBezTo>
                      <a:pt x="333" y="413"/>
                      <a:pt x="333" y="413"/>
                      <a:pt x="333" y="413"/>
                    </a:cubicBezTo>
                    <a:cubicBezTo>
                      <a:pt x="333" y="413"/>
                      <a:pt x="333" y="413"/>
                      <a:pt x="333" y="413"/>
                    </a:cubicBezTo>
                    <a:cubicBezTo>
                      <a:pt x="333" y="413"/>
                      <a:pt x="333" y="413"/>
                      <a:pt x="333" y="413"/>
                    </a:cubicBezTo>
                    <a:cubicBezTo>
                      <a:pt x="332" y="413"/>
                      <a:pt x="332" y="413"/>
                      <a:pt x="332" y="413"/>
                    </a:cubicBezTo>
                    <a:cubicBezTo>
                      <a:pt x="332" y="413"/>
                      <a:pt x="332" y="413"/>
                      <a:pt x="332" y="413"/>
                    </a:cubicBezTo>
                    <a:cubicBezTo>
                      <a:pt x="331" y="414"/>
                      <a:pt x="331" y="414"/>
                      <a:pt x="332" y="414"/>
                    </a:cubicBezTo>
                    <a:cubicBezTo>
                      <a:pt x="332" y="414"/>
                      <a:pt x="332" y="414"/>
                      <a:pt x="332" y="414"/>
                    </a:cubicBezTo>
                    <a:cubicBezTo>
                      <a:pt x="331" y="415"/>
                      <a:pt x="331" y="415"/>
                      <a:pt x="331" y="415"/>
                    </a:cubicBezTo>
                    <a:cubicBezTo>
                      <a:pt x="331" y="415"/>
                      <a:pt x="331" y="415"/>
                      <a:pt x="331" y="415"/>
                    </a:cubicBezTo>
                    <a:cubicBezTo>
                      <a:pt x="332" y="415"/>
                      <a:pt x="332" y="415"/>
                      <a:pt x="332" y="415"/>
                    </a:cubicBezTo>
                    <a:moveTo>
                      <a:pt x="326" y="414"/>
                    </a:moveTo>
                    <a:cubicBezTo>
                      <a:pt x="326" y="414"/>
                      <a:pt x="327" y="413"/>
                      <a:pt x="327" y="413"/>
                    </a:cubicBezTo>
                    <a:cubicBezTo>
                      <a:pt x="327" y="413"/>
                      <a:pt x="327" y="413"/>
                      <a:pt x="327" y="413"/>
                    </a:cubicBezTo>
                    <a:cubicBezTo>
                      <a:pt x="327" y="413"/>
                      <a:pt x="327" y="413"/>
                      <a:pt x="326" y="413"/>
                    </a:cubicBezTo>
                    <a:cubicBezTo>
                      <a:pt x="326" y="414"/>
                      <a:pt x="326" y="414"/>
                      <a:pt x="325" y="415"/>
                    </a:cubicBezTo>
                    <a:cubicBezTo>
                      <a:pt x="326" y="414"/>
                      <a:pt x="326" y="414"/>
                      <a:pt x="326" y="414"/>
                    </a:cubicBezTo>
                    <a:moveTo>
                      <a:pt x="353" y="415"/>
                    </a:moveTo>
                    <a:cubicBezTo>
                      <a:pt x="354" y="415"/>
                      <a:pt x="355" y="414"/>
                      <a:pt x="355" y="414"/>
                    </a:cubicBezTo>
                    <a:cubicBezTo>
                      <a:pt x="355" y="414"/>
                      <a:pt x="355" y="414"/>
                      <a:pt x="355" y="414"/>
                    </a:cubicBezTo>
                    <a:cubicBezTo>
                      <a:pt x="356" y="413"/>
                      <a:pt x="356" y="413"/>
                      <a:pt x="356" y="412"/>
                    </a:cubicBezTo>
                    <a:cubicBezTo>
                      <a:pt x="356" y="413"/>
                      <a:pt x="356" y="413"/>
                      <a:pt x="356" y="413"/>
                    </a:cubicBezTo>
                    <a:cubicBezTo>
                      <a:pt x="355" y="413"/>
                      <a:pt x="354" y="414"/>
                      <a:pt x="353" y="415"/>
                    </a:cubicBezTo>
                    <a:cubicBezTo>
                      <a:pt x="350" y="416"/>
                      <a:pt x="347" y="418"/>
                      <a:pt x="344" y="420"/>
                    </a:cubicBezTo>
                    <a:cubicBezTo>
                      <a:pt x="341" y="421"/>
                      <a:pt x="341" y="421"/>
                      <a:pt x="340" y="422"/>
                    </a:cubicBezTo>
                    <a:cubicBezTo>
                      <a:pt x="338" y="423"/>
                      <a:pt x="337" y="423"/>
                      <a:pt x="337" y="423"/>
                    </a:cubicBezTo>
                    <a:cubicBezTo>
                      <a:pt x="337" y="423"/>
                      <a:pt x="337" y="423"/>
                      <a:pt x="337" y="423"/>
                    </a:cubicBezTo>
                    <a:cubicBezTo>
                      <a:pt x="337" y="423"/>
                      <a:pt x="337" y="423"/>
                      <a:pt x="337" y="423"/>
                    </a:cubicBezTo>
                    <a:cubicBezTo>
                      <a:pt x="337" y="423"/>
                      <a:pt x="337" y="423"/>
                      <a:pt x="337" y="423"/>
                    </a:cubicBezTo>
                    <a:cubicBezTo>
                      <a:pt x="337" y="423"/>
                      <a:pt x="337" y="423"/>
                      <a:pt x="337" y="423"/>
                    </a:cubicBezTo>
                    <a:cubicBezTo>
                      <a:pt x="337" y="423"/>
                      <a:pt x="337" y="423"/>
                      <a:pt x="337" y="423"/>
                    </a:cubicBezTo>
                    <a:cubicBezTo>
                      <a:pt x="337" y="423"/>
                      <a:pt x="337" y="423"/>
                      <a:pt x="337" y="423"/>
                    </a:cubicBezTo>
                    <a:cubicBezTo>
                      <a:pt x="337" y="423"/>
                      <a:pt x="337" y="423"/>
                      <a:pt x="337" y="423"/>
                    </a:cubicBezTo>
                    <a:cubicBezTo>
                      <a:pt x="336" y="424"/>
                      <a:pt x="334" y="425"/>
                      <a:pt x="334" y="425"/>
                    </a:cubicBezTo>
                    <a:cubicBezTo>
                      <a:pt x="334" y="425"/>
                      <a:pt x="334" y="425"/>
                      <a:pt x="334" y="425"/>
                    </a:cubicBezTo>
                    <a:cubicBezTo>
                      <a:pt x="334" y="425"/>
                      <a:pt x="334" y="425"/>
                      <a:pt x="334" y="425"/>
                    </a:cubicBezTo>
                    <a:cubicBezTo>
                      <a:pt x="333" y="426"/>
                      <a:pt x="333" y="426"/>
                      <a:pt x="333" y="426"/>
                    </a:cubicBezTo>
                    <a:cubicBezTo>
                      <a:pt x="333" y="426"/>
                      <a:pt x="333" y="426"/>
                      <a:pt x="333" y="426"/>
                    </a:cubicBezTo>
                    <a:cubicBezTo>
                      <a:pt x="346" y="420"/>
                      <a:pt x="353" y="415"/>
                      <a:pt x="353" y="415"/>
                    </a:cubicBezTo>
                    <a:moveTo>
                      <a:pt x="330" y="428"/>
                    </a:moveTo>
                    <a:cubicBezTo>
                      <a:pt x="331" y="427"/>
                      <a:pt x="331" y="427"/>
                      <a:pt x="331" y="427"/>
                    </a:cubicBezTo>
                    <a:cubicBezTo>
                      <a:pt x="331" y="427"/>
                      <a:pt x="331" y="427"/>
                      <a:pt x="331" y="427"/>
                    </a:cubicBezTo>
                    <a:cubicBezTo>
                      <a:pt x="331" y="427"/>
                      <a:pt x="331" y="427"/>
                      <a:pt x="331" y="427"/>
                    </a:cubicBezTo>
                    <a:cubicBezTo>
                      <a:pt x="331" y="427"/>
                      <a:pt x="331" y="427"/>
                      <a:pt x="331" y="427"/>
                    </a:cubicBezTo>
                    <a:cubicBezTo>
                      <a:pt x="330" y="427"/>
                      <a:pt x="330" y="427"/>
                      <a:pt x="330" y="427"/>
                    </a:cubicBezTo>
                    <a:cubicBezTo>
                      <a:pt x="330" y="427"/>
                      <a:pt x="330" y="427"/>
                      <a:pt x="330" y="427"/>
                    </a:cubicBezTo>
                    <a:cubicBezTo>
                      <a:pt x="330" y="428"/>
                      <a:pt x="330" y="428"/>
                      <a:pt x="330" y="428"/>
                    </a:cubicBezTo>
                    <a:cubicBezTo>
                      <a:pt x="330" y="428"/>
                      <a:pt x="330" y="428"/>
                      <a:pt x="330" y="428"/>
                    </a:cubicBezTo>
                    <a:moveTo>
                      <a:pt x="367" y="406"/>
                    </a:moveTo>
                    <a:cubicBezTo>
                      <a:pt x="367" y="406"/>
                      <a:pt x="369" y="405"/>
                      <a:pt x="369" y="405"/>
                    </a:cubicBezTo>
                    <a:cubicBezTo>
                      <a:pt x="368" y="405"/>
                      <a:pt x="368" y="405"/>
                      <a:pt x="368" y="405"/>
                    </a:cubicBezTo>
                    <a:cubicBezTo>
                      <a:pt x="368" y="405"/>
                      <a:pt x="368" y="405"/>
                      <a:pt x="368" y="405"/>
                    </a:cubicBezTo>
                    <a:cubicBezTo>
                      <a:pt x="367" y="405"/>
                      <a:pt x="367" y="405"/>
                      <a:pt x="367" y="405"/>
                    </a:cubicBezTo>
                    <a:cubicBezTo>
                      <a:pt x="367" y="405"/>
                      <a:pt x="367" y="405"/>
                      <a:pt x="367" y="405"/>
                    </a:cubicBezTo>
                    <a:cubicBezTo>
                      <a:pt x="367" y="406"/>
                      <a:pt x="367" y="406"/>
                      <a:pt x="367" y="406"/>
                    </a:cubicBezTo>
                    <a:cubicBezTo>
                      <a:pt x="370" y="403"/>
                      <a:pt x="370" y="403"/>
                      <a:pt x="370" y="402"/>
                    </a:cubicBezTo>
                    <a:cubicBezTo>
                      <a:pt x="370" y="403"/>
                      <a:pt x="369" y="403"/>
                      <a:pt x="369" y="404"/>
                    </a:cubicBezTo>
                    <a:cubicBezTo>
                      <a:pt x="369" y="403"/>
                      <a:pt x="371" y="402"/>
                      <a:pt x="372" y="401"/>
                    </a:cubicBezTo>
                    <a:cubicBezTo>
                      <a:pt x="372" y="401"/>
                      <a:pt x="372" y="401"/>
                      <a:pt x="372" y="401"/>
                    </a:cubicBezTo>
                    <a:cubicBezTo>
                      <a:pt x="375" y="398"/>
                      <a:pt x="375" y="398"/>
                      <a:pt x="375" y="398"/>
                    </a:cubicBezTo>
                    <a:cubicBezTo>
                      <a:pt x="375" y="398"/>
                      <a:pt x="375" y="398"/>
                      <a:pt x="375" y="398"/>
                    </a:cubicBezTo>
                    <a:cubicBezTo>
                      <a:pt x="374" y="398"/>
                      <a:pt x="373" y="399"/>
                      <a:pt x="373" y="399"/>
                    </a:cubicBezTo>
                    <a:cubicBezTo>
                      <a:pt x="369" y="404"/>
                      <a:pt x="369" y="404"/>
                      <a:pt x="366" y="406"/>
                    </a:cubicBezTo>
                    <a:cubicBezTo>
                      <a:pt x="365" y="407"/>
                      <a:pt x="364" y="408"/>
                      <a:pt x="363" y="408"/>
                    </a:cubicBezTo>
                    <a:cubicBezTo>
                      <a:pt x="362" y="409"/>
                      <a:pt x="362" y="409"/>
                      <a:pt x="362" y="409"/>
                    </a:cubicBezTo>
                    <a:cubicBezTo>
                      <a:pt x="361" y="409"/>
                      <a:pt x="361" y="410"/>
                      <a:pt x="360" y="410"/>
                    </a:cubicBezTo>
                    <a:cubicBezTo>
                      <a:pt x="359" y="411"/>
                      <a:pt x="359" y="411"/>
                      <a:pt x="359" y="411"/>
                    </a:cubicBezTo>
                    <a:cubicBezTo>
                      <a:pt x="360" y="410"/>
                      <a:pt x="360" y="410"/>
                      <a:pt x="360" y="410"/>
                    </a:cubicBezTo>
                    <a:cubicBezTo>
                      <a:pt x="359" y="412"/>
                      <a:pt x="357" y="413"/>
                      <a:pt x="355" y="414"/>
                    </a:cubicBezTo>
                    <a:cubicBezTo>
                      <a:pt x="356" y="414"/>
                      <a:pt x="356" y="414"/>
                      <a:pt x="356" y="414"/>
                    </a:cubicBezTo>
                    <a:cubicBezTo>
                      <a:pt x="358" y="412"/>
                      <a:pt x="361" y="411"/>
                      <a:pt x="363" y="409"/>
                    </a:cubicBezTo>
                    <a:cubicBezTo>
                      <a:pt x="363" y="409"/>
                      <a:pt x="363" y="409"/>
                      <a:pt x="363" y="409"/>
                    </a:cubicBezTo>
                    <a:cubicBezTo>
                      <a:pt x="363" y="409"/>
                      <a:pt x="363" y="409"/>
                      <a:pt x="363" y="409"/>
                    </a:cubicBezTo>
                    <a:cubicBezTo>
                      <a:pt x="363" y="409"/>
                      <a:pt x="363" y="409"/>
                      <a:pt x="363" y="409"/>
                    </a:cubicBezTo>
                    <a:cubicBezTo>
                      <a:pt x="364" y="408"/>
                      <a:pt x="366" y="407"/>
                      <a:pt x="366" y="407"/>
                    </a:cubicBezTo>
                    <a:cubicBezTo>
                      <a:pt x="367" y="406"/>
                      <a:pt x="367" y="406"/>
                      <a:pt x="367" y="406"/>
                    </a:cubicBezTo>
                    <a:cubicBezTo>
                      <a:pt x="367" y="406"/>
                      <a:pt x="367" y="406"/>
                      <a:pt x="367" y="406"/>
                    </a:cubicBezTo>
                    <a:moveTo>
                      <a:pt x="399" y="365"/>
                    </a:moveTo>
                    <a:cubicBezTo>
                      <a:pt x="399" y="365"/>
                      <a:pt x="399" y="364"/>
                      <a:pt x="399" y="364"/>
                    </a:cubicBezTo>
                    <a:cubicBezTo>
                      <a:pt x="399" y="363"/>
                      <a:pt x="399" y="363"/>
                      <a:pt x="399" y="363"/>
                    </a:cubicBezTo>
                    <a:cubicBezTo>
                      <a:pt x="399" y="363"/>
                      <a:pt x="399" y="363"/>
                      <a:pt x="399" y="363"/>
                    </a:cubicBezTo>
                    <a:cubicBezTo>
                      <a:pt x="399" y="363"/>
                      <a:pt x="399" y="363"/>
                      <a:pt x="399" y="363"/>
                    </a:cubicBezTo>
                    <a:cubicBezTo>
                      <a:pt x="399" y="362"/>
                      <a:pt x="399" y="362"/>
                      <a:pt x="399" y="362"/>
                    </a:cubicBezTo>
                    <a:cubicBezTo>
                      <a:pt x="400" y="361"/>
                      <a:pt x="400" y="359"/>
                      <a:pt x="400" y="359"/>
                    </a:cubicBezTo>
                    <a:cubicBezTo>
                      <a:pt x="400" y="359"/>
                      <a:pt x="400" y="359"/>
                      <a:pt x="400" y="359"/>
                    </a:cubicBezTo>
                    <a:cubicBezTo>
                      <a:pt x="399" y="359"/>
                      <a:pt x="399" y="359"/>
                      <a:pt x="399" y="359"/>
                    </a:cubicBezTo>
                    <a:cubicBezTo>
                      <a:pt x="399" y="360"/>
                      <a:pt x="399" y="360"/>
                      <a:pt x="399" y="360"/>
                    </a:cubicBezTo>
                    <a:cubicBezTo>
                      <a:pt x="399" y="361"/>
                      <a:pt x="399" y="361"/>
                      <a:pt x="399" y="361"/>
                    </a:cubicBezTo>
                    <a:cubicBezTo>
                      <a:pt x="399" y="361"/>
                      <a:pt x="399" y="361"/>
                      <a:pt x="399" y="361"/>
                    </a:cubicBezTo>
                    <a:cubicBezTo>
                      <a:pt x="399" y="361"/>
                      <a:pt x="399" y="361"/>
                      <a:pt x="398" y="362"/>
                    </a:cubicBezTo>
                    <a:cubicBezTo>
                      <a:pt x="398" y="362"/>
                      <a:pt x="398" y="363"/>
                      <a:pt x="398" y="363"/>
                    </a:cubicBezTo>
                    <a:cubicBezTo>
                      <a:pt x="397" y="364"/>
                      <a:pt x="398" y="364"/>
                      <a:pt x="398" y="365"/>
                    </a:cubicBezTo>
                    <a:cubicBezTo>
                      <a:pt x="398" y="366"/>
                      <a:pt x="398" y="366"/>
                      <a:pt x="398" y="366"/>
                    </a:cubicBezTo>
                    <a:cubicBezTo>
                      <a:pt x="398" y="366"/>
                      <a:pt x="398" y="366"/>
                      <a:pt x="398" y="366"/>
                    </a:cubicBezTo>
                    <a:cubicBezTo>
                      <a:pt x="399" y="365"/>
                      <a:pt x="399" y="365"/>
                      <a:pt x="399" y="365"/>
                    </a:cubicBezTo>
                    <a:cubicBezTo>
                      <a:pt x="399" y="365"/>
                      <a:pt x="399" y="365"/>
                      <a:pt x="399" y="365"/>
                    </a:cubicBezTo>
                    <a:moveTo>
                      <a:pt x="344" y="337"/>
                    </a:moveTo>
                    <a:cubicBezTo>
                      <a:pt x="344" y="337"/>
                      <a:pt x="344" y="336"/>
                      <a:pt x="344" y="336"/>
                    </a:cubicBezTo>
                    <a:cubicBezTo>
                      <a:pt x="343" y="336"/>
                      <a:pt x="343" y="336"/>
                      <a:pt x="343" y="336"/>
                    </a:cubicBezTo>
                    <a:cubicBezTo>
                      <a:pt x="342" y="336"/>
                      <a:pt x="342" y="336"/>
                      <a:pt x="340" y="336"/>
                    </a:cubicBezTo>
                    <a:cubicBezTo>
                      <a:pt x="341" y="336"/>
                      <a:pt x="341" y="336"/>
                      <a:pt x="341" y="336"/>
                    </a:cubicBezTo>
                    <a:cubicBezTo>
                      <a:pt x="341" y="336"/>
                      <a:pt x="340" y="336"/>
                      <a:pt x="340" y="337"/>
                    </a:cubicBezTo>
                    <a:cubicBezTo>
                      <a:pt x="340" y="337"/>
                      <a:pt x="339" y="338"/>
                      <a:pt x="340" y="338"/>
                    </a:cubicBezTo>
                    <a:cubicBezTo>
                      <a:pt x="340" y="338"/>
                      <a:pt x="340" y="338"/>
                      <a:pt x="340" y="338"/>
                    </a:cubicBezTo>
                    <a:cubicBezTo>
                      <a:pt x="341" y="338"/>
                      <a:pt x="341" y="338"/>
                      <a:pt x="342" y="337"/>
                    </a:cubicBezTo>
                    <a:cubicBezTo>
                      <a:pt x="342" y="337"/>
                      <a:pt x="342" y="337"/>
                      <a:pt x="342" y="337"/>
                    </a:cubicBezTo>
                    <a:cubicBezTo>
                      <a:pt x="343" y="337"/>
                      <a:pt x="343" y="337"/>
                      <a:pt x="344" y="337"/>
                    </a:cubicBezTo>
                    <a:moveTo>
                      <a:pt x="366" y="387"/>
                    </a:moveTo>
                    <a:cubicBezTo>
                      <a:pt x="366" y="386"/>
                      <a:pt x="367" y="385"/>
                      <a:pt x="368" y="384"/>
                    </a:cubicBezTo>
                    <a:cubicBezTo>
                      <a:pt x="368" y="383"/>
                      <a:pt x="368" y="383"/>
                      <a:pt x="368" y="382"/>
                    </a:cubicBezTo>
                    <a:cubicBezTo>
                      <a:pt x="369" y="381"/>
                      <a:pt x="369" y="381"/>
                      <a:pt x="369" y="381"/>
                    </a:cubicBezTo>
                    <a:cubicBezTo>
                      <a:pt x="369" y="380"/>
                      <a:pt x="370" y="380"/>
                      <a:pt x="371" y="379"/>
                    </a:cubicBezTo>
                    <a:cubicBezTo>
                      <a:pt x="371" y="378"/>
                      <a:pt x="371" y="378"/>
                      <a:pt x="371" y="378"/>
                    </a:cubicBezTo>
                    <a:cubicBezTo>
                      <a:pt x="371" y="378"/>
                      <a:pt x="372" y="377"/>
                      <a:pt x="372" y="377"/>
                    </a:cubicBezTo>
                    <a:cubicBezTo>
                      <a:pt x="372" y="377"/>
                      <a:pt x="375" y="372"/>
                      <a:pt x="373" y="370"/>
                    </a:cubicBezTo>
                    <a:cubicBezTo>
                      <a:pt x="373" y="370"/>
                      <a:pt x="373" y="370"/>
                      <a:pt x="373" y="370"/>
                    </a:cubicBezTo>
                    <a:cubicBezTo>
                      <a:pt x="374" y="369"/>
                      <a:pt x="374" y="368"/>
                      <a:pt x="375" y="367"/>
                    </a:cubicBezTo>
                    <a:cubicBezTo>
                      <a:pt x="372" y="367"/>
                      <a:pt x="372" y="367"/>
                      <a:pt x="373" y="365"/>
                    </a:cubicBezTo>
                    <a:cubicBezTo>
                      <a:pt x="373" y="365"/>
                      <a:pt x="373" y="365"/>
                      <a:pt x="373" y="365"/>
                    </a:cubicBezTo>
                    <a:cubicBezTo>
                      <a:pt x="373" y="364"/>
                      <a:pt x="373" y="364"/>
                      <a:pt x="374" y="363"/>
                    </a:cubicBezTo>
                    <a:cubicBezTo>
                      <a:pt x="373" y="363"/>
                      <a:pt x="373" y="363"/>
                      <a:pt x="373" y="363"/>
                    </a:cubicBezTo>
                    <a:cubicBezTo>
                      <a:pt x="373" y="362"/>
                      <a:pt x="374" y="362"/>
                      <a:pt x="374" y="361"/>
                    </a:cubicBezTo>
                    <a:cubicBezTo>
                      <a:pt x="373" y="361"/>
                      <a:pt x="373" y="361"/>
                      <a:pt x="373" y="359"/>
                    </a:cubicBezTo>
                    <a:cubicBezTo>
                      <a:pt x="370" y="357"/>
                      <a:pt x="370" y="357"/>
                      <a:pt x="372" y="354"/>
                    </a:cubicBezTo>
                    <a:cubicBezTo>
                      <a:pt x="372" y="354"/>
                      <a:pt x="372" y="354"/>
                      <a:pt x="372" y="354"/>
                    </a:cubicBezTo>
                    <a:cubicBezTo>
                      <a:pt x="372" y="353"/>
                      <a:pt x="372" y="353"/>
                      <a:pt x="372" y="352"/>
                    </a:cubicBezTo>
                    <a:cubicBezTo>
                      <a:pt x="373" y="352"/>
                      <a:pt x="373" y="352"/>
                      <a:pt x="373" y="352"/>
                    </a:cubicBezTo>
                    <a:cubicBezTo>
                      <a:pt x="373" y="352"/>
                      <a:pt x="374" y="346"/>
                      <a:pt x="374" y="345"/>
                    </a:cubicBezTo>
                    <a:cubicBezTo>
                      <a:pt x="373" y="345"/>
                      <a:pt x="372" y="345"/>
                      <a:pt x="371" y="344"/>
                    </a:cubicBezTo>
                    <a:cubicBezTo>
                      <a:pt x="371" y="344"/>
                      <a:pt x="372" y="343"/>
                      <a:pt x="372" y="342"/>
                    </a:cubicBezTo>
                    <a:cubicBezTo>
                      <a:pt x="372" y="342"/>
                      <a:pt x="372" y="342"/>
                      <a:pt x="372" y="342"/>
                    </a:cubicBezTo>
                    <a:cubicBezTo>
                      <a:pt x="373" y="338"/>
                      <a:pt x="373" y="335"/>
                      <a:pt x="372" y="334"/>
                    </a:cubicBezTo>
                    <a:cubicBezTo>
                      <a:pt x="372" y="334"/>
                      <a:pt x="372" y="334"/>
                      <a:pt x="372" y="334"/>
                    </a:cubicBezTo>
                    <a:cubicBezTo>
                      <a:pt x="372" y="335"/>
                      <a:pt x="371" y="336"/>
                      <a:pt x="371" y="336"/>
                    </a:cubicBezTo>
                    <a:cubicBezTo>
                      <a:pt x="371" y="337"/>
                      <a:pt x="371" y="337"/>
                      <a:pt x="371" y="337"/>
                    </a:cubicBezTo>
                    <a:cubicBezTo>
                      <a:pt x="369" y="339"/>
                      <a:pt x="369" y="339"/>
                      <a:pt x="367" y="344"/>
                    </a:cubicBezTo>
                    <a:cubicBezTo>
                      <a:pt x="366" y="344"/>
                      <a:pt x="366" y="345"/>
                      <a:pt x="366" y="346"/>
                    </a:cubicBezTo>
                    <a:cubicBezTo>
                      <a:pt x="365" y="346"/>
                      <a:pt x="365" y="346"/>
                      <a:pt x="364" y="348"/>
                    </a:cubicBezTo>
                    <a:cubicBezTo>
                      <a:pt x="364" y="349"/>
                      <a:pt x="363" y="351"/>
                      <a:pt x="362" y="353"/>
                    </a:cubicBezTo>
                    <a:cubicBezTo>
                      <a:pt x="361" y="355"/>
                      <a:pt x="359" y="355"/>
                      <a:pt x="358" y="354"/>
                    </a:cubicBezTo>
                    <a:cubicBezTo>
                      <a:pt x="357" y="354"/>
                      <a:pt x="357" y="354"/>
                      <a:pt x="357" y="353"/>
                    </a:cubicBezTo>
                    <a:cubicBezTo>
                      <a:pt x="356" y="351"/>
                      <a:pt x="355" y="350"/>
                      <a:pt x="354" y="348"/>
                    </a:cubicBezTo>
                    <a:cubicBezTo>
                      <a:pt x="352" y="348"/>
                      <a:pt x="352" y="348"/>
                      <a:pt x="352" y="347"/>
                    </a:cubicBezTo>
                    <a:cubicBezTo>
                      <a:pt x="352" y="346"/>
                      <a:pt x="353" y="346"/>
                      <a:pt x="353" y="345"/>
                    </a:cubicBezTo>
                    <a:cubicBezTo>
                      <a:pt x="353" y="344"/>
                      <a:pt x="353" y="344"/>
                      <a:pt x="353" y="344"/>
                    </a:cubicBezTo>
                    <a:cubicBezTo>
                      <a:pt x="353" y="341"/>
                      <a:pt x="357" y="340"/>
                      <a:pt x="358" y="338"/>
                    </a:cubicBezTo>
                    <a:cubicBezTo>
                      <a:pt x="357" y="338"/>
                      <a:pt x="357" y="338"/>
                      <a:pt x="357" y="338"/>
                    </a:cubicBezTo>
                    <a:cubicBezTo>
                      <a:pt x="356" y="338"/>
                      <a:pt x="356" y="338"/>
                      <a:pt x="355" y="338"/>
                    </a:cubicBezTo>
                    <a:cubicBezTo>
                      <a:pt x="355" y="338"/>
                      <a:pt x="355" y="338"/>
                      <a:pt x="354" y="338"/>
                    </a:cubicBezTo>
                    <a:cubicBezTo>
                      <a:pt x="353" y="338"/>
                      <a:pt x="352" y="337"/>
                      <a:pt x="351" y="337"/>
                    </a:cubicBezTo>
                    <a:cubicBezTo>
                      <a:pt x="351" y="337"/>
                      <a:pt x="348" y="336"/>
                      <a:pt x="347" y="335"/>
                    </a:cubicBezTo>
                    <a:cubicBezTo>
                      <a:pt x="347" y="335"/>
                      <a:pt x="347" y="335"/>
                      <a:pt x="347" y="335"/>
                    </a:cubicBezTo>
                    <a:cubicBezTo>
                      <a:pt x="346" y="335"/>
                      <a:pt x="346" y="335"/>
                      <a:pt x="346" y="335"/>
                    </a:cubicBezTo>
                    <a:cubicBezTo>
                      <a:pt x="345" y="335"/>
                      <a:pt x="345" y="335"/>
                      <a:pt x="345" y="335"/>
                    </a:cubicBezTo>
                    <a:cubicBezTo>
                      <a:pt x="345" y="336"/>
                      <a:pt x="345" y="336"/>
                      <a:pt x="345" y="337"/>
                    </a:cubicBezTo>
                    <a:cubicBezTo>
                      <a:pt x="345" y="337"/>
                      <a:pt x="345" y="337"/>
                      <a:pt x="345" y="337"/>
                    </a:cubicBezTo>
                    <a:cubicBezTo>
                      <a:pt x="346" y="338"/>
                      <a:pt x="346" y="338"/>
                      <a:pt x="347" y="338"/>
                    </a:cubicBezTo>
                    <a:cubicBezTo>
                      <a:pt x="346" y="340"/>
                      <a:pt x="344" y="338"/>
                      <a:pt x="343" y="339"/>
                    </a:cubicBezTo>
                    <a:cubicBezTo>
                      <a:pt x="342" y="340"/>
                      <a:pt x="341" y="341"/>
                      <a:pt x="340" y="342"/>
                    </a:cubicBezTo>
                    <a:cubicBezTo>
                      <a:pt x="338" y="342"/>
                      <a:pt x="338" y="342"/>
                      <a:pt x="338" y="343"/>
                    </a:cubicBezTo>
                    <a:cubicBezTo>
                      <a:pt x="338" y="343"/>
                      <a:pt x="338" y="343"/>
                      <a:pt x="338" y="343"/>
                    </a:cubicBezTo>
                    <a:cubicBezTo>
                      <a:pt x="338" y="345"/>
                      <a:pt x="337" y="346"/>
                      <a:pt x="337" y="347"/>
                    </a:cubicBezTo>
                    <a:cubicBezTo>
                      <a:pt x="336" y="347"/>
                      <a:pt x="333" y="348"/>
                      <a:pt x="333" y="346"/>
                    </a:cubicBezTo>
                    <a:cubicBezTo>
                      <a:pt x="332" y="346"/>
                      <a:pt x="332" y="346"/>
                      <a:pt x="331" y="346"/>
                    </a:cubicBezTo>
                    <a:cubicBezTo>
                      <a:pt x="331" y="346"/>
                      <a:pt x="331" y="346"/>
                      <a:pt x="331" y="346"/>
                    </a:cubicBezTo>
                    <a:cubicBezTo>
                      <a:pt x="331" y="345"/>
                      <a:pt x="331" y="345"/>
                      <a:pt x="331" y="345"/>
                    </a:cubicBezTo>
                    <a:cubicBezTo>
                      <a:pt x="331" y="345"/>
                      <a:pt x="330" y="345"/>
                      <a:pt x="330" y="345"/>
                    </a:cubicBezTo>
                    <a:cubicBezTo>
                      <a:pt x="328" y="346"/>
                      <a:pt x="326" y="347"/>
                      <a:pt x="324" y="348"/>
                    </a:cubicBezTo>
                    <a:cubicBezTo>
                      <a:pt x="323" y="349"/>
                      <a:pt x="321" y="351"/>
                      <a:pt x="319" y="351"/>
                    </a:cubicBezTo>
                    <a:cubicBezTo>
                      <a:pt x="319" y="351"/>
                      <a:pt x="319" y="352"/>
                      <a:pt x="319" y="352"/>
                    </a:cubicBezTo>
                    <a:cubicBezTo>
                      <a:pt x="319" y="354"/>
                      <a:pt x="319" y="354"/>
                      <a:pt x="319" y="354"/>
                    </a:cubicBezTo>
                    <a:cubicBezTo>
                      <a:pt x="319" y="354"/>
                      <a:pt x="319" y="354"/>
                      <a:pt x="319" y="355"/>
                    </a:cubicBezTo>
                    <a:cubicBezTo>
                      <a:pt x="318" y="355"/>
                      <a:pt x="317" y="355"/>
                      <a:pt x="316" y="355"/>
                    </a:cubicBezTo>
                    <a:cubicBezTo>
                      <a:pt x="317" y="354"/>
                      <a:pt x="317" y="354"/>
                      <a:pt x="317" y="353"/>
                    </a:cubicBezTo>
                    <a:cubicBezTo>
                      <a:pt x="316" y="353"/>
                      <a:pt x="316" y="353"/>
                      <a:pt x="315" y="353"/>
                    </a:cubicBezTo>
                    <a:cubicBezTo>
                      <a:pt x="315" y="353"/>
                      <a:pt x="308" y="362"/>
                      <a:pt x="308" y="362"/>
                    </a:cubicBezTo>
                    <a:cubicBezTo>
                      <a:pt x="307" y="362"/>
                      <a:pt x="307" y="363"/>
                      <a:pt x="305" y="363"/>
                    </a:cubicBezTo>
                    <a:cubicBezTo>
                      <a:pt x="302" y="365"/>
                      <a:pt x="299" y="363"/>
                      <a:pt x="296" y="365"/>
                    </a:cubicBezTo>
                    <a:cubicBezTo>
                      <a:pt x="294" y="366"/>
                      <a:pt x="292" y="366"/>
                      <a:pt x="291" y="368"/>
                    </a:cubicBezTo>
                    <a:cubicBezTo>
                      <a:pt x="290" y="368"/>
                      <a:pt x="291" y="370"/>
                      <a:pt x="290" y="370"/>
                    </a:cubicBezTo>
                    <a:cubicBezTo>
                      <a:pt x="289" y="370"/>
                      <a:pt x="289" y="370"/>
                      <a:pt x="287" y="370"/>
                    </a:cubicBezTo>
                    <a:cubicBezTo>
                      <a:pt x="287" y="369"/>
                      <a:pt x="287" y="369"/>
                      <a:pt x="287" y="369"/>
                    </a:cubicBezTo>
                    <a:cubicBezTo>
                      <a:pt x="286" y="370"/>
                      <a:pt x="286" y="370"/>
                      <a:pt x="286" y="370"/>
                    </a:cubicBezTo>
                    <a:cubicBezTo>
                      <a:pt x="286" y="371"/>
                      <a:pt x="286" y="371"/>
                      <a:pt x="286" y="371"/>
                    </a:cubicBezTo>
                    <a:cubicBezTo>
                      <a:pt x="286" y="371"/>
                      <a:pt x="285" y="371"/>
                      <a:pt x="285" y="371"/>
                    </a:cubicBezTo>
                    <a:cubicBezTo>
                      <a:pt x="285" y="372"/>
                      <a:pt x="285" y="372"/>
                      <a:pt x="285" y="373"/>
                    </a:cubicBezTo>
                    <a:cubicBezTo>
                      <a:pt x="285" y="374"/>
                      <a:pt x="285" y="374"/>
                      <a:pt x="285" y="374"/>
                    </a:cubicBezTo>
                    <a:cubicBezTo>
                      <a:pt x="284" y="375"/>
                      <a:pt x="283" y="375"/>
                      <a:pt x="285" y="380"/>
                    </a:cubicBezTo>
                    <a:cubicBezTo>
                      <a:pt x="284" y="380"/>
                      <a:pt x="283" y="379"/>
                      <a:pt x="282" y="380"/>
                    </a:cubicBezTo>
                    <a:cubicBezTo>
                      <a:pt x="282" y="381"/>
                      <a:pt x="282" y="381"/>
                      <a:pt x="282" y="381"/>
                    </a:cubicBezTo>
                    <a:cubicBezTo>
                      <a:pt x="284" y="385"/>
                      <a:pt x="285" y="389"/>
                      <a:pt x="283" y="398"/>
                    </a:cubicBezTo>
                    <a:cubicBezTo>
                      <a:pt x="283" y="398"/>
                      <a:pt x="283" y="399"/>
                      <a:pt x="282" y="400"/>
                    </a:cubicBezTo>
                    <a:cubicBezTo>
                      <a:pt x="281" y="399"/>
                      <a:pt x="280" y="401"/>
                      <a:pt x="279" y="401"/>
                    </a:cubicBezTo>
                    <a:cubicBezTo>
                      <a:pt x="279" y="401"/>
                      <a:pt x="279" y="401"/>
                      <a:pt x="279" y="401"/>
                    </a:cubicBezTo>
                    <a:cubicBezTo>
                      <a:pt x="280" y="402"/>
                      <a:pt x="280" y="402"/>
                      <a:pt x="280" y="402"/>
                    </a:cubicBezTo>
                    <a:cubicBezTo>
                      <a:pt x="281" y="402"/>
                      <a:pt x="281" y="402"/>
                      <a:pt x="281" y="402"/>
                    </a:cubicBezTo>
                    <a:cubicBezTo>
                      <a:pt x="282" y="403"/>
                      <a:pt x="285" y="405"/>
                      <a:pt x="288" y="403"/>
                    </a:cubicBezTo>
                    <a:cubicBezTo>
                      <a:pt x="290" y="400"/>
                      <a:pt x="291" y="400"/>
                      <a:pt x="297" y="401"/>
                    </a:cubicBezTo>
                    <a:cubicBezTo>
                      <a:pt x="298" y="401"/>
                      <a:pt x="298" y="401"/>
                      <a:pt x="300" y="400"/>
                    </a:cubicBezTo>
                    <a:cubicBezTo>
                      <a:pt x="302" y="398"/>
                      <a:pt x="305" y="397"/>
                      <a:pt x="306" y="396"/>
                    </a:cubicBezTo>
                    <a:cubicBezTo>
                      <a:pt x="307" y="396"/>
                      <a:pt x="307" y="396"/>
                      <a:pt x="308" y="397"/>
                    </a:cubicBezTo>
                    <a:cubicBezTo>
                      <a:pt x="311" y="397"/>
                      <a:pt x="314" y="391"/>
                      <a:pt x="318" y="394"/>
                    </a:cubicBezTo>
                    <a:cubicBezTo>
                      <a:pt x="319" y="395"/>
                      <a:pt x="319" y="395"/>
                      <a:pt x="321" y="395"/>
                    </a:cubicBezTo>
                    <a:cubicBezTo>
                      <a:pt x="321" y="395"/>
                      <a:pt x="321" y="395"/>
                      <a:pt x="322" y="395"/>
                    </a:cubicBezTo>
                    <a:cubicBezTo>
                      <a:pt x="323" y="395"/>
                      <a:pt x="323" y="395"/>
                      <a:pt x="323" y="395"/>
                    </a:cubicBezTo>
                    <a:cubicBezTo>
                      <a:pt x="323" y="396"/>
                      <a:pt x="322" y="397"/>
                      <a:pt x="322" y="398"/>
                    </a:cubicBezTo>
                    <a:cubicBezTo>
                      <a:pt x="323" y="398"/>
                      <a:pt x="323" y="398"/>
                      <a:pt x="323" y="398"/>
                    </a:cubicBezTo>
                    <a:cubicBezTo>
                      <a:pt x="323" y="398"/>
                      <a:pt x="323" y="398"/>
                      <a:pt x="322" y="402"/>
                    </a:cubicBezTo>
                    <a:cubicBezTo>
                      <a:pt x="322" y="402"/>
                      <a:pt x="322" y="402"/>
                      <a:pt x="322" y="402"/>
                    </a:cubicBezTo>
                    <a:cubicBezTo>
                      <a:pt x="324" y="402"/>
                      <a:pt x="329" y="397"/>
                      <a:pt x="329" y="397"/>
                    </a:cubicBezTo>
                    <a:cubicBezTo>
                      <a:pt x="330" y="398"/>
                      <a:pt x="330" y="398"/>
                      <a:pt x="330" y="398"/>
                    </a:cubicBezTo>
                    <a:cubicBezTo>
                      <a:pt x="330" y="398"/>
                      <a:pt x="330" y="398"/>
                      <a:pt x="330" y="398"/>
                    </a:cubicBezTo>
                    <a:cubicBezTo>
                      <a:pt x="329" y="399"/>
                      <a:pt x="327" y="400"/>
                      <a:pt x="326" y="402"/>
                    </a:cubicBezTo>
                    <a:cubicBezTo>
                      <a:pt x="327" y="401"/>
                      <a:pt x="327" y="401"/>
                      <a:pt x="327" y="401"/>
                    </a:cubicBezTo>
                    <a:cubicBezTo>
                      <a:pt x="327" y="401"/>
                      <a:pt x="327" y="401"/>
                      <a:pt x="328" y="401"/>
                    </a:cubicBezTo>
                    <a:cubicBezTo>
                      <a:pt x="328" y="401"/>
                      <a:pt x="328" y="402"/>
                      <a:pt x="327" y="402"/>
                    </a:cubicBezTo>
                    <a:cubicBezTo>
                      <a:pt x="327" y="403"/>
                      <a:pt x="327" y="403"/>
                      <a:pt x="327" y="403"/>
                    </a:cubicBezTo>
                    <a:cubicBezTo>
                      <a:pt x="326" y="403"/>
                      <a:pt x="326" y="403"/>
                      <a:pt x="326" y="403"/>
                    </a:cubicBezTo>
                    <a:cubicBezTo>
                      <a:pt x="325" y="404"/>
                      <a:pt x="325" y="404"/>
                      <a:pt x="325" y="405"/>
                    </a:cubicBezTo>
                    <a:cubicBezTo>
                      <a:pt x="326" y="404"/>
                      <a:pt x="326" y="403"/>
                      <a:pt x="327" y="404"/>
                    </a:cubicBezTo>
                    <a:cubicBezTo>
                      <a:pt x="327" y="404"/>
                      <a:pt x="327" y="405"/>
                      <a:pt x="327" y="405"/>
                    </a:cubicBezTo>
                    <a:cubicBezTo>
                      <a:pt x="327" y="406"/>
                      <a:pt x="327" y="406"/>
                      <a:pt x="327" y="406"/>
                    </a:cubicBezTo>
                    <a:cubicBezTo>
                      <a:pt x="327" y="406"/>
                      <a:pt x="327" y="406"/>
                      <a:pt x="327" y="406"/>
                    </a:cubicBezTo>
                    <a:cubicBezTo>
                      <a:pt x="327" y="406"/>
                      <a:pt x="327" y="406"/>
                      <a:pt x="327" y="406"/>
                    </a:cubicBezTo>
                    <a:cubicBezTo>
                      <a:pt x="326" y="406"/>
                      <a:pt x="326" y="407"/>
                      <a:pt x="326" y="407"/>
                    </a:cubicBezTo>
                    <a:cubicBezTo>
                      <a:pt x="324" y="409"/>
                      <a:pt x="324" y="409"/>
                      <a:pt x="325" y="410"/>
                    </a:cubicBezTo>
                    <a:cubicBezTo>
                      <a:pt x="326" y="410"/>
                      <a:pt x="326" y="410"/>
                      <a:pt x="327" y="410"/>
                    </a:cubicBezTo>
                    <a:cubicBezTo>
                      <a:pt x="327" y="411"/>
                      <a:pt x="327" y="411"/>
                      <a:pt x="327" y="411"/>
                    </a:cubicBezTo>
                    <a:cubicBezTo>
                      <a:pt x="329" y="412"/>
                      <a:pt x="330" y="410"/>
                      <a:pt x="331" y="409"/>
                    </a:cubicBezTo>
                    <a:cubicBezTo>
                      <a:pt x="331" y="409"/>
                      <a:pt x="332" y="409"/>
                      <a:pt x="332" y="409"/>
                    </a:cubicBezTo>
                    <a:cubicBezTo>
                      <a:pt x="332" y="410"/>
                      <a:pt x="331" y="410"/>
                      <a:pt x="331" y="411"/>
                    </a:cubicBezTo>
                    <a:cubicBezTo>
                      <a:pt x="331" y="411"/>
                      <a:pt x="331" y="411"/>
                      <a:pt x="331" y="411"/>
                    </a:cubicBezTo>
                    <a:cubicBezTo>
                      <a:pt x="340" y="408"/>
                      <a:pt x="340" y="408"/>
                      <a:pt x="346" y="404"/>
                    </a:cubicBezTo>
                    <a:cubicBezTo>
                      <a:pt x="346" y="404"/>
                      <a:pt x="346" y="404"/>
                      <a:pt x="346" y="403"/>
                    </a:cubicBezTo>
                    <a:cubicBezTo>
                      <a:pt x="352" y="397"/>
                      <a:pt x="360" y="393"/>
                      <a:pt x="366" y="387"/>
                    </a:cubicBezTo>
                    <a:moveTo>
                      <a:pt x="411" y="328"/>
                    </a:moveTo>
                    <a:cubicBezTo>
                      <a:pt x="411" y="328"/>
                      <a:pt x="411" y="328"/>
                      <a:pt x="411" y="328"/>
                    </a:cubicBezTo>
                    <a:cubicBezTo>
                      <a:pt x="411" y="328"/>
                      <a:pt x="411" y="328"/>
                      <a:pt x="411" y="328"/>
                    </a:cubicBezTo>
                    <a:cubicBezTo>
                      <a:pt x="411" y="327"/>
                      <a:pt x="411" y="327"/>
                      <a:pt x="411" y="327"/>
                    </a:cubicBezTo>
                    <a:cubicBezTo>
                      <a:pt x="411" y="327"/>
                      <a:pt x="411" y="327"/>
                      <a:pt x="411" y="327"/>
                    </a:cubicBezTo>
                    <a:cubicBezTo>
                      <a:pt x="411" y="326"/>
                      <a:pt x="411" y="326"/>
                      <a:pt x="411" y="326"/>
                    </a:cubicBezTo>
                    <a:cubicBezTo>
                      <a:pt x="411" y="326"/>
                      <a:pt x="411" y="326"/>
                      <a:pt x="411" y="326"/>
                    </a:cubicBezTo>
                    <a:cubicBezTo>
                      <a:pt x="411" y="326"/>
                      <a:pt x="411" y="326"/>
                      <a:pt x="411" y="326"/>
                    </a:cubicBezTo>
                    <a:cubicBezTo>
                      <a:pt x="411" y="326"/>
                      <a:pt x="411" y="326"/>
                      <a:pt x="411" y="326"/>
                    </a:cubicBezTo>
                    <a:cubicBezTo>
                      <a:pt x="411" y="326"/>
                      <a:pt x="411" y="326"/>
                      <a:pt x="411" y="326"/>
                    </a:cubicBezTo>
                    <a:cubicBezTo>
                      <a:pt x="410" y="326"/>
                      <a:pt x="410" y="326"/>
                      <a:pt x="410" y="326"/>
                    </a:cubicBezTo>
                    <a:cubicBezTo>
                      <a:pt x="410" y="327"/>
                      <a:pt x="410" y="327"/>
                      <a:pt x="410" y="327"/>
                    </a:cubicBezTo>
                    <a:cubicBezTo>
                      <a:pt x="410" y="328"/>
                      <a:pt x="410" y="328"/>
                      <a:pt x="410" y="328"/>
                    </a:cubicBezTo>
                    <a:cubicBezTo>
                      <a:pt x="410" y="328"/>
                      <a:pt x="410" y="328"/>
                      <a:pt x="410" y="328"/>
                    </a:cubicBezTo>
                    <a:cubicBezTo>
                      <a:pt x="411" y="328"/>
                      <a:pt x="411" y="328"/>
                      <a:pt x="411" y="328"/>
                    </a:cubicBezTo>
                    <a:cubicBezTo>
                      <a:pt x="411" y="328"/>
                      <a:pt x="411" y="328"/>
                      <a:pt x="411" y="328"/>
                    </a:cubicBezTo>
                    <a:moveTo>
                      <a:pt x="406" y="320"/>
                    </a:moveTo>
                    <a:cubicBezTo>
                      <a:pt x="406" y="320"/>
                      <a:pt x="406" y="320"/>
                      <a:pt x="406" y="320"/>
                    </a:cubicBezTo>
                    <a:cubicBezTo>
                      <a:pt x="406" y="319"/>
                      <a:pt x="406" y="319"/>
                      <a:pt x="406" y="319"/>
                    </a:cubicBezTo>
                    <a:cubicBezTo>
                      <a:pt x="406" y="319"/>
                      <a:pt x="406" y="319"/>
                      <a:pt x="406" y="319"/>
                    </a:cubicBezTo>
                    <a:cubicBezTo>
                      <a:pt x="407" y="318"/>
                      <a:pt x="407" y="318"/>
                      <a:pt x="407" y="318"/>
                    </a:cubicBezTo>
                    <a:cubicBezTo>
                      <a:pt x="407" y="318"/>
                      <a:pt x="407" y="318"/>
                      <a:pt x="407" y="318"/>
                    </a:cubicBezTo>
                    <a:cubicBezTo>
                      <a:pt x="406" y="317"/>
                      <a:pt x="406" y="317"/>
                      <a:pt x="406" y="317"/>
                    </a:cubicBezTo>
                    <a:cubicBezTo>
                      <a:pt x="406" y="316"/>
                      <a:pt x="406" y="316"/>
                      <a:pt x="406" y="316"/>
                    </a:cubicBezTo>
                    <a:cubicBezTo>
                      <a:pt x="406" y="315"/>
                      <a:pt x="406" y="315"/>
                      <a:pt x="406" y="315"/>
                    </a:cubicBezTo>
                    <a:cubicBezTo>
                      <a:pt x="406" y="315"/>
                      <a:pt x="406" y="315"/>
                      <a:pt x="406" y="315"/>
                    </a:cubicBezTo>
                    <a:cubicBezTo>
                      <a:pt x="406" y="315"/>
                      <a:pt x="406" y="315"/>
                      <a:pt x="406" y="315"/>
                    </a:cubicBezTo>
                    <a:cubicBezTo>
                      <a:pt x="405" y="315"/>
                      <a:pt x="405" y="315"/>
                      <a:pt x="405" y="315"/>
                    </a:cubicBezTo>
                    <a:cubicBezTo>
                      <a:pt x="405" y="316"/>
                      <a:pt x="405" y="316"/>
                      <a:pt x="405" y="316"/>
                    </a:cubicBezTo>
                    <a:cubicBezTo>
                      <a:pt x="405" y="317"/>
                      <a:pt x="405" y="317"/>
                      <a:pt x="405" y="317"/>
                    </a:cubicBezTo>
                    <a:cubicBezTo>
                      <a:pt x="405" y="318"/>
                      <a:pt x="405" y="318"/>
                      <a:pt x="405" y="318"/>
                    </a:cubicBezTo>
                    <a:cubicBezTo>
                      <a:pt x="405" y="318"/>
                      <a:pt x="405" y="318"/>
                      <a:pt x="405" y="318"/>
                    </a:cubicBezTo>
                    <a:cubicBezTo>
                      <a:pt x="405" y="319"/>
                      <a:pt x="405" y="319"/>
                      <a:pt x="405" y="320"/>
                    </a:cubicBezTo>
                    <a:cubicBezTo>
                      <a:pt x="406" y="320"/>
                      <a:pt x="406" y="320"/>
                      <a:pt x="406" y="320"/>
                    </a:cubicBezTo>
                    <a:cubicBezTo>
                      <a:pt x="406" y="320"/>
                      <a:pt x="406" y="320"/>
                      <a:pt x="406" y="320"/>
                    </a:cubicBezTo>
                    <a:cubicBezTo>
                      <a:pt x="406" y="320"/>
                      <a:pt x="406" y="320"/>
                      <a:pt x="406" y="320"/>
                    </a:cubicBezTo>
                    <a:moveTo>
                      <a:pt x="402" y="311"/>
                    </a:moveTo>
                    <a:cubicBezTo>
                      <a:pt x="402" y="311"/>
                      <a:pt x="402" y="311"/>
                      <a:pt x="402" y="311"/>
                    </a:cubicBezTo>
                    <a:cubicBezTo>
                      <a:pt x="401" y="311"/>
                      <a:pt x="401" y="311"/>
                      <a:pt x="401" y="311"/>
                    </a:cubicBezTo>
                    <a:cubicBezTo>
                      <a:pt x="400" y="312"/>
                      <a:pt x="400" y="312"/>
                      <a:pt x="400" y="312"/>
                    </a:cubicBezTo>
                    <a:cubicBezTo>
                      <a:pt x="400" y="312"/>
                      <a:pt x="400" y="313"/>
                      <a:pt x="400" y="313"/>
                    </a:cubicBezTo>
                    <a:cubicBezTo>
                      <a:pt x="399" y="314"/>
                      <a:pt x="399" y="314"/>
                      <a:pt x="399" y="314"/>
                    </a:cubicBezTo>
                    <a:cubicBezTo>
                      <a:pt x="399" y="314"/>
                      <a:pt x="399" y="314"/>
                      <a:pt x="399" y="314"/>
                    </a:cubicBezTo>
                    <a:cubicBezTo>
                      <a:pt x="399" y="314"/>
                      <a:pt x="399" y="314"/>
                      <a:pt x="396" y="315"/>
                    </a:cubicBezTo>
                    <a:cubicBezTo>
                      <a:pt x="396" y="315"/>
                      <a:pt x="396" y="315"/>
                      <a:pt x="396" y="315"/>
                    </a:cubicBezTo>
                    <a:cubicBezTo>
                      <a:pt x="395" y="315"/>
                      <a:pt x="395" y="315"/>
                      <a:pt x="395" y="315"/>
                    </a:cubicBezTo>
                    <a:cubicBezTo>
                      <a:pt x="395" y="315"/>
                      <a:pt x="394" y="315"/>
                      <a:pt x="394" y="315"/>
                    </a:cubicBezTo>
                    <a:cubicBezTo>
                      <a:pt x="393" y="315"/>
                      <a:pt x="393" y="315"/>
                      <a:pt x="393" y="315"/>
                    </a:cubicBezTo>
                    <a:cubicBezTo>
                      <a:pt x="393" y="315"/>
                      <a:pt x="393" y="315"/>
                      <a:pt x="393" y="316"/>
                    </a:cubicBezTo>
                    <a:cubicBezTo>
                      <a:pt x="393" y="316"/>
                      <a:pt x="393" y="317"/>
                      <a:pt x="392" y="317"/>
                    </a:cubicBezTo>
                    <a:cubicBezTo>
                      <a:pt x="392" y="318"/>
                      <a:pt x="392" y="318"/>
                      <a:pt x="392" y="318"/>
                    </a:cubicBezTo>
                    <a:cubicBezTo>
                      <a:pt x="393" y="317"/>
                      <a:pt x="393" y="317"/>
                      <a:pt x="394" y="317"/>
                    </a:cubicBezTo>
                    <a:cubicBezTo>
                      <a:pt x="394" y="317"/>
                      <a:pt x="395" y="318"/>
                      <a:pt x="395" y="318"/>
                    </a:cubicBezTo>
                    <a:cubicBezTo>
                      <a:pt x="397" y="317"/>
                      <a:pt x="397" y="317"/>
                      <a:pt x="397" y="317"/>
                    </a:cubicBezTo>
                    <a:cubicBezTo>
                      <a:pt x="398" y="317"/>
                      <a:pt x="398" y="317"/>
                      <a:pt x="398" y="317"/>
                    </a:cubicBezTo>
                    <a:cubicBezTo>
                      <a:pt x="398" y="316"/>
                      <a:pt x="398" y="316"/>
                      <a:pt x="398" y="316"/>
                    </a:cubicBezTo>
                    <a:cubicBezTo>
                      <a:pt x="399" y="316"/>
                      <a:pt x="399" y="316"/>
                      <a:pt x="399" y="316"/>
                    </a:cubicBezTo>
                    <a:cubicBezTo>
                      <a:pt x="399" y="316"/>
                      <a:pt x="399" y="316"/>
                      <a:pt x="399" y="316"/>
                    </a:cubicBezTo>
                    <a:cubicBezTo>
                      <a:pt x="400" y="316"/>
                      <a:pt x="400" y="316"/>
                      <a:pt x="400" y="316"/>
                    </a:cubicBezTo>
                    <a:cubicBezTo>
                      <a:pt x="400" y="316"/>
                      <a:pt x="400" y="315"/>
                      <a:pt x="400" y="315"/>
                    </a:cubicBezTo>
                    <a:cubicBezTo>
                      <a:pt x="401" y="314"/>
                      <a:pt x="401" y="313"/>
                      <a:pt x="401" y="313"/>
                    </a:cubicBezTo>
                    <a:cubicBezTo>
                      <a:pt x="402" y="312"/>
                      <a:pt x="402" y="312"/>
                      <a:pt x="402" y="312"/>
                    </a:cubicBezTo>
                    <a:cubicBezTo>
                      <a:pt x="402" y="311"/>
                      <a:pt x="402" y="311"/>
                      <a:pt x="402" y="311"/>
                    </a:cubicBezTo>
                    <a:moveTo>
                      <a:pt x="349" y="325"/>
                    </a:moveTo>
                    <a:cubicBezTo>
                      <a:pt x="349" y="325"/>
                      <a:pt x="349" y="324"/>
                      <a:pt x="349" y="324"/>
                    </a:cubicBezTo>
                    <a:cubicBezTo>
                      <a:pt x="348" y="323"/>
                      <a:pt x="348" y="323"/>
                      <a:pt x="348" y="323"/>
                    </a:cubicBezTo>
                    <a:cubicBezTo>
                      <a:pt x="347" y="324"/>
                      <a:pt x="346" y="324"/>
                      <a:pt x="346" y="324"/>
                    </a:cubicBezTo>
                    <a:cubicBezTo>
                      <a:pt x="346" y="324"/>
                      <a:pt x="346" y="326"/>
                      <a:pt x="345" y="326"/>
                    </a:cubicBezTo>
                    <a:cubicBezTo>
                      <a:pt x="345" y="327"/>
                      <a:pt x="345" y="327"/>
                      <a:pt x="345" y="327"/>
                    </a:cubicBezTo>
                    <a:cubicBezTo>
                      <a:pt x="346" y="327"/>
                      <a:pt x="347" y="327"/>
                      <a:pt x="347" y="327"/>
                    </a:cubicBezTo>
                    <a:cubicBezTo>
                      <a:pt x="348" y="327"/>
                      <a:pt x="348" y="326"/>
                      <a:pt x="349" y="325"/>
                    </a:cubicBezTo>
                    <a:moveTo>
                      <a:pt x="334" y="325"/>
                    </a:moveTo>
                    <a:cubicBezTo>
                      <a:pt x="334" y="325"/>
                      <a:pt x="334" y="325"/>
                      <a:pt x="334" y="325"/>
                    </a:cubicBezTo>
                    <a:cubicBezTo>
                      <a:pt x="333" y="325"/>
                      <a:pt x="333" y="325"/>
                      <a:pt x="333" y="325"/>
                    </a:cubicBezTo>
                    <a:cubicBezTo>
                      <a:pt x="333" y="325"/>
                      <a:pt x="332" y="325"/>
                      <a:pt x="331" y="325"/>
                    </a:cubicBezTo>
                    <a:cubicBezTo>
                      <a:pt x="330" y="325"/>
                      <a:pt x="330" y="325"/>
                      <a:pt x="330" y="325"/>
                    </a:cubicBezTo>
                    <a:cubicBezTo>
                      <a:pt x="331" y="326"/>
                      <a:pt x="331" y="326"/>
                      <a:pt x="331" y="326"/>
                    </a:cubicBezTo>
                    <a:cubicBezTo>
                      <a:pt x="331" y="326"/>
                      <a:pt x="331" y="326"/>
                      <a:pt x="331" y="326"/>
                    </a:cubicBezTo>
                    <a:cubicBezTo>
                      <a:pt x="331" y="326"/>
                      <a:pt x="331" y="326"/>
                      <a:pt x="331" y="326"/>
                    </a:cubicBezTo>
                    <a:cubicBezTo>
                      <a:pt x="331" y="326"/>
                      <a:pt x="331" y="326"/>
                      <a:pt x="332" y="326"/>
                    </a:cubicBezTo>
                    <a:cubicBezTo>
                      <a:pt x="332" y="325"/>
                      <a:pt x="332" y="326"/>
                      <a:pt x="333" y="326"/>
                    </a:cubicBezTo>
                    <a:cubicBezTo>
                      <a:pt x="333" y="326"/>
                      <a:pt x="333" y="326"/>
                      <a:pt x="333" y="326"/>
                    </a:cubicBezTo>
                    <a:cubicBezTo>
                      <a:pt x="334" y="325"/>
                      <a:pt x="334" y="325"/>
                      <a:pt x="334" y="325"/>
                    </a:cubicBezTo>
                    <a:moveTo>
                      <a:pt x="358" y="317"/>
                    </a:moveTo>
                    <a:cubicBezTo>
                      <a:pt x="358" y="317"/>
                      <a:pt x="358" y="317"/>
                      <a:pt x="358" y="317"/>
                    </a:cubicBezTo>
                    <a:cubicBezTo>
                      <a:pt x="358" y="317"/>
                      <a:pt x="358" y="317"/>
                      <a:pt x="358" y="317"/>
                    </a:cubicBezTo>
                    <a:cubicBezTo>
                      <a:pt x="357" y="317"/>
                      <a:pt x="357" y="317"/>
                      <a:pt x="357" y="317"/>
                    </a:cubicBezTo>
                    <a:cubicBezTo>
                      <a:pt x="356" y="318"/>
                      <a:pt x="356" y="318"/>
                      <a:pt x="356" y="318"/>
                    </a:cubicBezTo>
                    <a:cubicBezTo>
                      <a:pt x="356" y="318"/>
                      <a:pt x="356" y="318"/>
                      <a:pt x="356" y="318"/>
                    </a:cubicBezTo>
                    <a:cubicBezTo>
                      <a:pt x="356" y="318"/>
                      <a:pt x="356" y="318"/>
                      <a:pt x="356" y="318"/>
                    </a:cubicBezTo>
                    <a:cubicBezTo>
                      <a:pt x="356" y="319"/>
                      <a:pt x="356" y="319"/>
                      <a:pt x="356" y="319"/>
                    </a:cubicBezTo>
                    <a:cubicBezTo>
                      <a:pt x="355" y="320"/>
                      <a:pt x="355" y="320"/>
                      <a:pt x="355" y="320"/>
                    </a:cubicBezTo>
                    <a:cubicBezTo>
                      <a:pt x="355" y="320"/>
                      <a:pt x="355" y="320"/>
                      <a:pt x="355" y="320"/>
                    </a:cubicBezTo>
                    <a:cubicBezTo>
                      <a:pt x="355" y="321"/>
                      <a:pt x="355" y="321"/>
                      <a:pt x="355" y="321"/>
                    </a:cubicBezTo>
                    <a:cubicBezTo>
                      <a:pt x="355" y="321"/>
                      <a:pt x="355" y="321"/>
                      <a:pt x="355" y="321"/>
                    </a:cubicBezTo>
                    <a:cubicBezTo>
                      <a:pt x="355" y="321"/>
                      <a:pt x="355" y="321"/>
                      <a:pt x="355" y="321"/>
                    </a:cubicBezTo>
                    <a:cubicBezTo>
                      <a:pt x="356" y="321"/>
                      <a:pt x="356" y="321"/>
                      <a:pt x="356" y="321"/>
                    </a:cubicBezTo>
                    <a:cubicBezTo>
                      <a:pt x="356" y="321"/>
                      <a:pt x="356" y="321"/>
                      <a:pt x="356" y="321"/>
                    </a:cubicBezTo>
                    <a:cubicBezTo>
                      <a:pt x="356" y="321"/>
                      <a:pt x="356" y="321"/>
                      <a:pt x="357" y="321"/>
                    </a:cubicBezTo>
                    <a:cubicBezTo>
                      <a:pt x="357" y="320"/>
                      <a:pt x="357" y="320"/>
                      <a:pt x="357" y="320"/>
                    </a:cubicBezTo>
                    <a:cubicBezTo>
                      <a:pt x="357" y="320"/>
                      <a:pt x="357" y="319"/>
                      <a:pt x="358" y="319"/>
                    </a:cubicBezTo>
                    <a:cubicBezTo>
                      <a:pt x="358" y="318"/>
                      <a:pt x="358" y="318"/>
                      <a:pt x="358" y="318"/>
                    </a:cubicBezTo>
                    <a:cubicBezTo>
                      <a:pt x="358" y="318"/>
                      <a:pt x="358" y="318"/>
                      <a:pt x="358" y="317"/>
                    </a:cubicBezTo>
                    <a:moveTo>
                      <a:pt x="391" y="332"/>
                    </a:moveTo>
                    <a:cubicBezTo>
                      <a:pt x="392" y="332"/>
                      <a:pt x="392" y="331"/>
                      <a:pt x="392" y="330"/>
                    </a:cubicBezTo>
                    <a:cubicBezTo>
                      <a:pt x="392" y="329"/>
                      <a:pt x="392" y="329"/>
                      <a:pt x="391" y="329"/>
                    </a:cubicBezTo>
                    <a:cubicBezTo>
                      <a:pt x="391" y="329"/>
                      <a:pt x="391" y="328"/>
                      <a:pt x="391" y="327"/>
                    </a:cubicBezTo>
                    <a:cubicBezTo>
                      <a:pt x="388" y="327"/>
                      <a:pt x="388" y="327"/>
                      <a:pt x="388" y="327"/>
                    </a:cubicBezTo>
                    <a:cubicBezTo>
                      <a:pt x="388" y="325"/>
                      <a:pt x="389" y="324"/>
                      <a:pt x="389" y="322"/>
                    </a:cubicBezTo>
                    <a:cubicBezTo>
                      <a:pt x="388" y="322"/>
                      <a:pt x="388" y="322"/>
                      <a:pt x="387" y="323"/>
                    </a:cubicBezTo>
                    <a:cubicBezTo>
                      <a:pt x="387" y="321"/>
                      <a:pt x="388" y="320"/>
                      <a:pt x="388" y="319"/>
                    </a:cubicBezTo>
                    <a:cubicBezTo>
                      <a:pt x="389" y="319"/>
                      <a:pt x="389" y="319"/>
                      <a:pt x="390" y="319"/>
                    </a:cubicBezTo>
                    <a:cubicBezTo>
                      <a:pt x="390" y="319"/>
                      <a:pt x="390" y="318"/>
                      <a:pt x="390" y="318"/>
                    </a:cubicBezTo>
                    <a:cubicBezTo>
                      <a:pt x="390" y="318"/>
                      <a:pt x="390" y="317"/>
                      <a:pt x="389" y="317"/>
                    </a:cubicBezTo>
                    <a:cubicBezTo>
                      <a:pt x="389" y="317"/>
                      <a:pt x="389" y="317"/>
                      <a:pt x="388" y="317"/>
                    </a:cubicBezTo>
                    <a:cubicBezTo>
                      <a:pt x="388" y="317"/>
                      <a:pt x="387" y="317"/>
                      <a:pt x="387" y="317"/>
                    </a:cubicBezTo>
                    <a:cubicBezTo>
                      <a:pt x="387" y="316"/>
                      <a:pt x="387" y="315"/>
                      <a:pt x="387" y="314"/>
                    </a:cubicBezTo>
                    <a:cubicBezTo>
                      <a:pt x="387" y="314"/>
                      <a:pt x="387" y="314"/>
                      <a:pt x="387" y="314"/>
                    </a:cubicBezTo>
                    <a:cubicBezTo>
                      <a:pt x="386" y="313"/>
                      <a:pt x="386" y="313"/>
                      <a:pt x="386" y="313"/>
                    </a:cubicBezTo>
                    <a:cubicBezTo>
                      <a:pt x="386" y="313"/>
                      <a:pt x="386" y="313"/>
                      <a:pt x="385" y="311"/>
                    </a:cubicBezTo>
                    <a:cubicBezTo>
                      <a:pt x="384" y="310"/>
                      <a:pt x="383" y="310"/>
                      <a:pt x="382" y="310"/>
                    </a:cubicBezTo>
                    <a:cubicBezTo>
                      <a:pt x="382" y="310"/>
                      <a:pt x="382" y="310"/>
                      <a:pt x="382" y="309"/>
                    </a:cubicBezTo>
                    <a:cubicBezTo>
                      <a:pt x="382" y="309"/>
                      <a:pt x="382" y="309"/>
                      <a:pt x="382" y="309"/>
                    </a:cubicBezTo>
                    <a:cubicBezTo>
                      <a:pt x="381" y="309"/>
                      <a:pt x="381" y="309"/>
                      <a:pt x="380" y="309"/>
                    </a:cubicBezTo>
                    <a:cubicBezTo>
                      <a:pt x="380" y="308"/>
                      <a:pt x="379" y="307"/>
                      <a:pt x="378" y="307"/>
                    </a:cubicBezTo>
                    <a:cubicBezTo>
                      <a:pt x="378" y="307"/>
                      <a:pt x="377" y="307"/>
                      <a:pt x="376" y="307"/>
                    </a:cubicBezTo>
                    <a:cubicBezTo>
                      <a:pt x="376" y="307"/>
                      <a:pt x="376" y="307"/>
                      <a:pt x="376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5" y="307"/>
                      <a:pt x="375" y="307"/>
                      <a:pt x="375" y="307"/>
                    </a:cubicBezTo>
                    <a:cubicBezTo>
                      <a:pt x="373" y="307"/>
                      <a:pt x="372" y="305"/>
                      <a:pt x="370" y="304"/>
                    </a:cubicBezTo>
                    <a:cubicBezTo>
                      <a:pt x="370" y="304"/>
                      <a:pt x="370" y="304"/>
                      <a:pt x="368" y="305"/>
                    </a:cubicBezTo>
                    <a:cubicBezTo>
                      <a:pt x="368" y="306"/>
                      <a:pt x="367" y="305"/>
                      <a:pt x="366" y="306"/>
                    </a:cubicBezTo>
                    <a:cubicBezTo>
                      <a:pt x="365" y="307"/>
                      <a:pt x="365" y="307"/>
                      <a:pt x="365" y="308"/>
                    </a:cubicBezTo>
                    <a:cubicBezTo>
                      <a:pt x="364" y="310"/>
                      <a:pt x="363" y="310"/>
                      <a:pt x="360" y="310"/>
                    </a:cubicBezTo>
                    <a:cubicBezTo>
                      <a:pt x="359" y="309"/>
                      <a:pt x="360" y="308"/>
                      <a:pt x="359" y="307"/>
                    </a:cubicBezTo>
                    <a:cubicBezTo>
                      <a:pt x="358" y="307"/>
                      <a:pt x="358" y="308"/>
                      <a:pt x="357" y="308"/>
                    </a:cubicBezTo>
                    <a:cubicBezTo>
                      <a:pt x="355" y="308"/>
                      <a:pt x="354" y="308"/>
                      <a:pt x="353" y="308"/>
                    </a:cubicBezTo>
                    <a:cubicBezTo>
                      <a:pt x="353" y="309"/>
                      <a:pt x="353" y="309"/>
                      <a:pt x="353" y="310"/>
                    </a:cubicBezTo>
                    <a:cubicBezTo>
                      <a:pt x="354" y="310"/>
                      <a:pt x="354" y="310"/>
                      <a:pt x="353" y="313"/>
                    </a:cubicBezTo>
                    <a:cubicBezTo>
                      <a:pt x="354" y="312"/>
                      <a:pt x="354" y="312"/>
                      <a:pt x="354" y="312"/>
                    </a:cubicBezTo>
                    <a:cubicBezTo>
                      <a:pt x="354" y="312"/>
                      <a:pt x="354" y="312"/>
                      <a:pt x="354" y="312"/>
                    </a:cubicBezTo>
                    <a:cubicBezTo>
                      <a:pt x="355" y="312"/>
                      <a:pt x="355" y="311"/>
                      <a:pt x="356" y="311"/>
                    </a:cubicBezTo>
                    <a:cubicBezTo>
                      <a:pt x="357" y="312"/>
                      <a:pt x="358" y="311"/>
                      <a:pt x="359" y="313"/>
                    </a:cubicBezTo>
                    <a:cubicBezTo>
                      <a:pt x="361" y="314"/>
                      <a:pt x="361" y="314"/>
                      <a:pt x="361" y="314"/>
                    </a:cubicBezTo>
                    <a:cubicBezTo>
                      <a:pt x="363" y="314"/>
                      <a:pt x="365" y="314"/>
                      <a:pt x="366" y="316"/>
                    </a:cubicBezTo>
                    <a:cubicBezTo>
                      <a:pt x="368" y="319"/>
                      <a:pt x="368" y="320"/>
                      <a:pt x="368" y="320"/>
                    </a:cubicBezTo>
                    <a:cubicBezTo>
                      <a:pt x="367" y="322"/>
                      <a:pt x="367" y="322"/>
                      <a:pt x="366" y="323"/>
                    </a:cubicBezTo>
                    <a:cubicBezTo>
                      <a:pt x="365" y="324"/>
                      <a:pt x="364" y="324"/>
                      <a:pt x="363" y="325"/>
                    </a:cubicBezTo>
                    <a:cubicBezTo>
                      <a:pt x="363" y="325"/>
                      <a:pt x="363" y="325"/>
                      <a:pt x="363" y="326"/>
                    </a:cubicBezTo>
                    <a:cubicBezTo>
                      <a:pt x="363" y="326"/>
                      <a:pt x="363" y="328"/>
                      <a:pt x="366" y="326"/>
                    </a:cubicBezTo>
                    <a:cubicBezTo>
                      <a:pt x="366" y="325"/>
                      <a:pt x="367" y="324"/>
                      <a:pt x="368" y="325"/>
                    </a:cubicBezTo>
                    <a:cubicBezTo>
                      <a:pt x="368" y="325"/>
                      <a:pt x="368" y="325"/>
                      <a:pt x="369" y="325"/>
                    </a:cubicBezTo>
                    <a:cubicBezTo>
                      <a:pt x="369" y="326"/>
                      <a:pt x="369" y="326"/>
                      <a:pt x="370" y="327"/>
                    </a:cubicBezTo>
                    <a:cubicBezTo>
                      <a:pt x="370" y="327"/>
                      <a:pt x="371" y="328"/>
                      <a:pt x="372" y="328"/>
                    </a:cubicBezTo>
                    <a:cubicBezTo>
                      <a:pt x="372" y="329"/>
                      <a:pt x="375" y="329"/>
                      <a:pt x="375" y="328"/>
                    </a:cubicBezTo>
                    <a:cubicBezTo>
                      <a:pt x="376" y="328"/>
                      <a:pt x="376" y="328"/>
                      <a:pt x="376" y="328"/>
                    </a:cubicBezTo>
                    <a:cubicBezTo>
                      <a:pt x="377" y="327"/>
                      <a:pt x="377" y="326"/>
                      <a:pt x="377" y="325"/>
                    </a:cubicBezTo>
                    <a:cubicBezTo>
                      <a:pt x="379" y="326"/>
                      <a:pt x="380" y="323"/>
                      <a:pt x="381" y="323"/>
                    </a:cubicBezTo>
                    <a:cubicBezTo>
                      <a:pt x="382" y="323"/>
                      <a:pt x="382" y="323"/>
                      <a:pt x="382" y="323"/>
                    </a:cubicBezTo>
                    <a:cubicBezTo>
                      <a:pt x="382" y="323"/>
                      <a:pt x="384" y="324"/>
                      <a:pt x="384" y="325"/>
                    </a:cubicBezTo>
                    <a:cubicBezTo>
                      <a:pt x="385" y="326"/>
                      <a:pt x="385" y="329"/>
                      <a:pt x="385" y="331"/>
                    </a:cubicBezTo>
                    <a:cubicBezTo>
                      <a:pt x="386" y="331"/>
                      <a:pt x="386" y="331"/>
                      <a:pt x="386" y="331"/>
                    </a:cubicBezTo>
                    <a:cubicBezTo>
                      <a:pt x="386" y="331"/>
                      <a:pt x="387" y="330"/>
                      <a:pt x="389" y="330"/>
                    </a:cubicBezTo>
                    <a:cubicBezTo>
                      <a:pt x="389" y="330"/>
                      <a:pt x="389" y="330"/>
                      <a:pt x="390" y="332"/>
                    </a:cubicBezTo>
                    <a:cubicBezTo>
                      <a:pt x="390" y="333"/>
                      <a:pt x="391" y="332"/>
                      <a:pt x="391" y="332"/>
                    </a:cubicBezTo>
                    <a:moveTo>
                      <a:pt x="335" y="306"/>
                    </a:moveTo>
                    <a:cubicBezTo>
                      <a:pt x="335" y="306"/>
                      <a:pt x="335" y="306"/>
                      <a:pt x="335" y="306"/>
                    </a:cubicBezTo>
                    <a:cubicBezTo>
                      <a:pt x="334" y="306"/>
                      <a:pt x="334" y="306"/>
                      <a:pt x="334" y="306"/>
                    </a:cubicBezTo>
                    <a:cubicBezTo>
                      <a:pt x="334" y="306"/>
                      <a:pt x="334" y="306"/>
                      <a:pt x="335" y="305"/>
                    </a:cubicBezTo>
                    <a:cubicBezTo>
                      <a:pt x="334" y="305"/>
                      <a:pt x="334" y="305"/>
                      <a:pt x="334" y="305"/>
                    </a:cubicBezTo>
                    <a:cubicBezTo>
                      <a:pt x="333" y="305"/>
                      <a:pt x="332" y="305"/>
                      <a:pt x="332" y="305"/>
                    </a:cubicBezTo>
                    <a:cubicBezTo>
                      <a:pt x="332" y="305"/>
                      <a:pt x="332" y="305"/>
                      <a:pt x="332" y="305"/>
                    </a:cubicBezTo>
                    <a:cubicBezTo>
                      <a:pt x="331" y="305"/>
                      <a:pt x="331" y="305"/>
                      <a:pt x="331" y="305"/>
                    </a:cubicBezTo>
                    <a:cubicBezTo>
                      <a:pt x="331" y="305"/>
                      <a:pt x="331" y="305"/>
                      <a:pt x="331" y="305"/>
                    </a:cubicBezTo>
                    <a:cubicBezTo>
                      <a:pt x="331" y="305"/>
                      <a:pt x="331" y="305"/>
                      <a:pt x="331" y="305"/>
                    </a:cubicBezTo>
                    <a:cubicBezTo>
                      <a:pt x="330" y="306"/>
                      <a:pt x="330" y="306"/>
                      <a:pt x="330" y="306"/>
                    </a:cubicBezTo>
                    <a:cubicBezTo>
                      <a:pt x="331" y="306"/>
                      <a:pt x="331" y="306"/>
                      <a:pt x="331" y="30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332" y="306"/>
                      <a:pt x="332" y="306"/>
                      <a:pt x="332" y="306"/>
                    </a:cubicBezTo>
                    <a:cubicBezTo>
                      <a:pt x="333" y="306"/>
                      <a:pt x="333" y="306"/>
                      <a:pt x="333" y="306"/>
                    </a:cubicBezTo>
                    <a:cubicBezTo>
                      <a:pt x="334" y="306"/>
                      <a:pt x="334" y="306"/>
                      <a:pt x="335" y="306"/>
                    </a:cubicBezTo>
                    <a:moveTo>
                      <a:pt x="366" y="305"/>
                    </a:moveTo>
                    <a:cubicBezTo>
                      <a:pt x="366" y="304"/>
                      <a:pt x="366" y="304"/>
                      <a:pt x="366" y="304"/>
                    </a:cubicBezTo>
                    <a:cubicBezTo>
                      <a:pt x="366" y="304"/>
                      <a:pt x="365" y="304"/>
                      <a:pt x="365" y="304"/>
                    </a:cubicBezTo>
                    <a:cubicBezTo>
                      <a:pt x="365" y="303"/>
                      <a:pt x="365" y="303"/>
                      <a:pt x="365" y="302"/>
                    </a:cubicBezTo>
                    <a:cubicBezTo>
                      <a:pt x="365" y="302"/>
                      <a:pt x="365" y="302"/>
                      <a:pt x="365" y="302"/>
                    </a:cubicBezTo>
                    <a:cubicBezTo>
                      <a:pt x="365" y="301"/>
                      <a:pt x="365" y="301"/>
                      <a:pt x="365" y="301"/>
                    </a:cubicBezTo>
                    <a:cubicBezTo>
                      <a:pt x="365" y="301"/>
                      <a:pt x="365" y="301"/>
                      <a:pt x="364" y="301"/>
                    </a:cubicBezTo>
                    <a:cubicBezTo>
                      <a:pt x="363" y="301"/>
                      <a:pt x="363" y="301"/>
                      <a:pt x="363" y="301"/>
                    </a:cubicBezTo>
                    <a:cubicBezTo>
                      <a:pt x="363" y="301"/>
                      <a:pt x="363" y="302"/>
                      <a:pt x="364" y="303"/>
                    </a:cubicBezTo>
                    <a:cubicBezTo>
                      <a:pt x="364" y="303"/>
                      <a:pt x="364" y="303"/>
                      <a:pt x="364" y="303"/>
                    </a:cubicBezTo>
                    <a:cubicBezTo>
                      <a:pt x="363" y="304"/>
                      <a:pt x="363" y="304"/>
                      <a:pt x="363" y="305"/>
                    </a:cubicBezTo>
                    <a:cubicBezTo>
                      <a:pt x="364" y="305"/>
                      <a:pt x="365" y="305"/>
                      <a:pt x="366" y="305"/>
                    </a:cubicBezTo>
                    <a:moveTo>
                      <a:pt x="350" y="303"/>
                    </a:moveTo>
                    <a:cubicBezTo>
                      <a:pt x="350" y="303"/>
                      <a:pt x="350" y="303"/>
                      <a:pt x="350" y="303"/>
                    </a:cubicBezTo>
                    <a:cubicBezTo>
                      <a:pt x="350" y="303"/>
                      <a:pt x="350" y="303"/>
                      <a:pt x="350" y="303"/>
                    </a:cubicBezTo>
                    <a:cubicBezTo>
                      <a:pt x="350" y="303"/>
                      <a:pt x="350" y="303"/>
                      <a:pt x="350" y="303"/>
                    </a:cubicBezTo>
                    <a:moveTo>
                      <a:pt x="359" y="306"/>
                    </a:moveTo>
                    <a:cubicBezTo>
                      <a:pt x="359" y="305"/>
                      <a:pt x="359" y="305"/>
                      <a:pt x="359" y="305"/>
                    </a:cubicBezTo>
                    <a:cubicBezTo>
                      <a:pt x="359" y="305"/>
                      <a:pt x="359" y="305"/>
                      <a:pt x="359" y="305"/>
                    </a:cubicBezTo>
                    <a:cubicBezTo>
                      <a:pt x="358" y="304"/>
                      <a:pt x="358" y="304"/>
                      <a:pt x="358" y="304"/>
                    </a:cubicBezTo>
                    <a:cubicBezTo>
                      <a:pt x="358" y="304"/>
                      <a:pt x="358" y="304"/>
                      <a:pt x="359" y="303"/>
                    </a:cubicBezTo>
                    <a:cubicBezTo>
                      <a:pt x="359" y="302"/>
                      <a:pt x="359" y="301"/>
                      <a:pt x="359" y="301"/>
                    </a:cubicBezTo>
                    <a:cubicBezTo>
                      <a:pt x="358" y="300"/>
                      <a:pt x="357" y="300"/>
                      <a:pt x="357" y="300"/>
                    </a:cubicBezTo>
                    <a:cubicBezTo>
                      <a:pt x="356" y="300"/>
                      <a:pt x="355" y="301"/>
                      <a:pt x="354" y="301"/>
                    </a:cubicBezTo>
                    <a:cubicBezTo>
                      <a:pt x="353" y="302"/>
                      <a:pt x="353" y="301"/>
                      <a:pt x="352" y="302"/>
                    </a:cubicBezTo>
                    <a:cubicBezTo>
                      <a:pt x="352" y="302"/>
                      <a:pt x="351" y="302"/>
                      <a:pt x="351" y="302"/>
                    </a:cubicBezTo>
                    <a:cubicBezTo>
                      <a:pt x="351" y="302"/>
                      <a:pt x="351" y="302"/>
                      <a:pt x="351" y="302"/>
                    </a:cubicBezTo>
                    <a:cubicBezTo>
                      <a:pt x="350" y="302"/>
                      <a:pt x="350" y="302"/>
                      <a:pt x="350" y="302"/>
                    </a:cubicBezTo>
                    <a:cubicBezTo>
                      <a:pt x="350" y="302"/>
                      <a:pt x="350" y="302"/>
                      <a:pt x="349" y="303"/>
                    </a:cubicBezTo>
                    <a:cubicBezTo>
                      <a:pt x="349" y="304"/>
                      <a:pt x="349" y="304"/>
                      <a:pt x="349" y="304"/>
                    </a:cubicBezTo>
                    <a:cubicBezTo>
                      <a:pt x="349" y="304"/>
                      <a:pt x="350" y="304"/>
                      <a:pt x="350" y="304"/>
                    </a:cubicBezTo>
                    <a:cubicBezTo>
                      <a:pt x="350" y="304"/>
                      <a:pt x="351" y="304"/>
                      <a:pt x="351" y="304"/>
                    </a:cubicBezTo>
                    <a:cubicBezTo>
                      <a:pt x="352" y="304"/>
                      <a:pt x="352" y="305"/>
                      <a:pt x="352" y="305"/>
                    </a:cubicBezTo>
                    <a:cubicBezTo>
                      <a:pt x="352" y="306"/>
                      <a:pt x="352" y="306"/>
                      <a:pt x="353" y="306"/>
                    </a:cubicBezTo>
                    <a:cubicBezTo>
                      <a:pt x="353" y="306"/>
                      <a:pt x="353" y="306"/>
                      <a:pt x="353" y="306"/>
                    </a:cubicBezTo>
                    <a:cubicBezTo>
                      <a:pt x="354" y="306"/>
                      <a:pt x="354" y="306"/>
                      <a:pt x="354" y="306"/>
                    </a:cubicBezTo>
                    <a:cubicBezTo>
                      <a:pt x="354" y="306"/>
                      <a:pt x="355" y="306"/>
                      <a:pt x="355" y="306"/>
                    </a:cubicBezTo>
                    <a:cubicBezTo>
                      <a:pt x="356" y="306"/>
                      <a:pt x="356" y="306"/>
                      <a:pt x="357" y="306"/>
                    </a:cubicBezTo>
                    <a:cubicBezTo>
                      <a:pt x="357" y="306"/>
                      <a:pt x="358" y="306"/>
                      <a:pt x="358" y="306"/>
                    </a:cubicBezTo>
                    <a:cubicBezTo>
                      <a:pt x="359" y="306"/>
                      <a:pt x="359" y="306"/>
                      <a:pt x="359" y="306"/>
                    </a:cubicBezTo>
                    <a:moveTo>
                      <a:pt x="352" y="299"/>
                    </a:moveTo>
                    <a:cubicBezTo>
                      <a:pt x="351" y="299"/>
                      <a:pt x="351" y="299"/>
                      <a:pt x="351" y="299"/>
                    </a:cubicBezTo>
                    <a:cubicBezTo>
                      <a:pt x="351" y="298"/>
                      <a:pt x="351" y="298"/>
                      <a:pt x="351" y="298"/>
                    </a:cubicBezTo>
                    <a:cubicBezTo>
                      <a:pt x="351" y="298"/>
                      <a:pt x="351" y="298"/>
                      <a:pt x="351" y="298"/>
                    </a:cubicBezTo>
                    <a:cubicBezTo>
                      <a:pt x="350" y="298"/>
                      <a:pt x="350" y="298"/>
                      <a:pt x="350" y="298"/>
                    </a:cubicBezTo>
                    <a:cubicBezTo>
                      <a:pt x="350" y="298"/>
                      <a:pt x="350" y="298"/>
                      <a:pt x="350" y="298"/>
                    </a:cubicBezTo>
                    <a:cubicBezTo>
                      <a:pt x="349" y="298"/>
                      <a:pt x="349" y="298"/>
                      <a:pt x="349" y="298"/>
                    </a:cubicBezTo>
                    <a:cubicBezTo>
                      <a:pt x="349" y="299"/>
                      <a:pt x="349" y="299"/>
                      <a:pt x="349" y="299"/>
                    </a:cubicBezTo>
                    <a:cubicBezTo>
                      <a:pt x="349" y="300"/>
                      <a:pt x="349" y="300"/>
                      <a:pt x="349" y="300"/>
                    </a:cubicBezTo>
                    <a:cubicBezTo>
                      <a:pt x="348" y="300"/>
                      <a:pt x="348" y="300"/>
                      <a:pt x="348" y="300"/>
                    </a:cubicBezTo>
                    <a:cubicBezTo>
                      <a:pt x="349" y="301"/>
                      <a:pt x="349" y="301"/>
                      <a:pt x="349" y="301"/>
                    </a:cubicBezTo>
                    <a:cubicBezTo>
                      <a:pt x="350" y="301"/>
                      <a:pt x="350" y="301"/>
                      <a:pt x="350" y="301"/>
                    </a:cubicBezTo>
                    <a:cubicBezTo>
                      <a:pt x="350" y="301"/>
                      <a:pt x="351" y="300"/>
                      <a:pt x="352" y="299"/>
                    </a:cubicBezTo>
                    <a:moveTo>
                      <a:pt x="348" y="307"/>
                    </a:moveTo>
                    <a:cubicBezTo>
                      <a:pt x="348" y="306"/>
                      <a:pt x="349" y="306"/>
                      <a:pt x="349" y="305"/>
                    </a:cubicBezTo>
                    <a:cubicBezTo>
                      <a:pt x="348" y="305"/>
                      <a:pt x="348" y="305"/>
                      <a:pt x="347" y="305"/>
                    </a:cubicBezTo>
                    <a:cubicBezTo>
                      <a:pt x="347" y="306"/>
                      <a:pt x="347" y="306"/>
                      <a:pt x="347" y="306"/>
                    </a:cubicBezTo>
                    <a:cubicBezTo>
                      <a:pt x="347" y="305"/>
                      <a:pt x="347" y="305"/>
                      <a:pt x="347" y="305"/>
                    </a:cubicBezTo>
                    <a:cubicBezTo>
                      <a:pt x="346" y="306"/>
                      <a:pt x="346" y="306"/>
                      <a:pt x="346" y="306"/>
                    </a:cubicBezTo>
                    <a:cubicBezTo>
                      <a:pt x="346" y="306"/>
                      <a:pt x="346" y="307"/>
                      <a:pt x="346" y="307"/>
                    </a:cubicBezTo>
                    <a:cubicBezTo>
                      <a:pt x="347" y="307"/>
                      <a:pt x="348" y="307"/>
                      <a:pt x="348" y="307"/>
                    </a:cubicBezTo>
                    <a:moveTo>
                      <a:pt x="348" y="312"/>
                    </a:moveTo>
                    <a:cubicBezTo>
                      <a:pt x="348" y="312"/>
                      <a:pt x="348" y="312"/>
                      <a:pt x="348" y="312"/>
                    </a:cubicBezTo>
                    <a:cubicBezTo>
                      <a:pt x="348" y="310"/>
                      <a:pt x="348" y="310"/>
                      <a:pt x="348" y="310"/>
                    </a:cubicBezTo>
                    <a:cubicBezTo>
                      <a:pt x="348" y="310"/>
                      <a:pt x="347" y="310"/>
                      <a:pt x="346" y="309"/>
                    </a:cubicBezTo>
                    <a:cubicBezTo>
                      <a:pt x="346" y="309"/>
                      <a:pt x="345" y="309"/>
                      <a:pt x="345" y="309"/>
                    </a:cubicBezTo>
                    <a:cubicBezTo>
                      <a:pt x="344" y="309"/>
                      <a:pt x="344" y="309"/>
                      <a:pt x="344" y="309"/>
                    </a:cubicBezTo>
                    <a:cubicBezTo>
                      <a:pt x="343" y="309"/>
                      <a:pt x="343" y="309"/>
                      <a:pt x="341" y="309"/>
                    </a:cubicBezTo>
                    <a:cubicBezTo>
                      <a:pt x="341" y="309"/>
                      <a:pt x="341" y="309"/>
                      <a:pt x="340" y="310"/>
                    </a:cubicBezTo>
                    <a:cubicBezTo>
                      <a:pt x="340" y="310"/>
                      <a:pt x="340" y="310"/>
                      <a:pt x="340" y="310"/>
                    </a:cubicBezTo>
                    <a:cubicBezTo>
                      <a:pt x="340" y="310"/>
                      <a:pt x="340" y="310"/>
                      <a:pt x="340" y="310"/>
                    </a:cubicBezTo>
                    <a:cubicBezTo>
                      <a:pt x="340" y="311"/>
                      <a:pt x="340" y="311"/>
                      <a:pt x="340" y="311"/>
                    </a:cubicBezTo>
                    <a:cubicBezTo>
                      <a:pt x="341" y="311"/>
                      <a:pt x="341" y="311"/>
                      <a:pt x="342" y="311"/>
                    </a:cubicBezTo>
                    <a:cubicBezTo>
                      <a:pt x="342" y="311"/>
                      <a:pt x="343" y="311"/>
                      <a:pt x="343" y="311"/>
                    </a:cubicBezTo>
                    <a:cubicBezTo>
                      <a:pt x="344" y="311"/>
                      <a:pt x="344" y="311"/>
                      <a:pt x="344" y="311"/>
                    </a:cubicBezTo>
                    <a:cubicBezTo>
                      <a:pt x="344" y="311"/>
                      <a:pt x="344" y="311"/>
                      <a:pt x="344" y="311"/>
                    </a:cubicBezTo>
                    <a:cubicBezTo>
                      <a:pt x="345" y="311"/>
                      <a:pt x="345" y="311"/>
                      <a:pt x="346" y="311"/>
                    </a:cubicBezTo>
                    <a:cubicBezTo>
                      <a:pt x="347" y="312"/>
                      <a:pt x="347" y="312"/>
                      <a:pt x="347" y="312"/>
                    </a:cubicBezTo>
                    <a:cubicBezTo>
                      <a:pt x="347" y="312"/>
                      <a:pt x="347" y="312"/>
                      <a:pt x="348" y="312"/>
                    </a:cubicBezTo>
                    <a:moveTo>
                      <a:pt x="338" y="312"/>
                    </a:moveTo>
                    <a:cubicBezTo>
                      <a:pt x="338" y="312"/>
                      <a:pt x="338" y="311"/>
                      <a:pt x="338" y="311"/>
                    </a:cubicBezTo>
                    <a:cubicBezTo>
                      <a:pt x="338" y="311"/>
                      <a:pt x="338" y="311"/>
                      <a:pt x="338" y="311"/>
                    </a:cubicBezTo>
                    <a:cubicBezTo>
                      <a:pt x="338" y="310"/>
                      <a:pt x="338" y="310"/>
                      <a:pt x="338" y="310"/>
                    </a:cubicBezTo>
                    <a:cubicBezTo>
                      <a:pt x="337" y="310"/>
                      <a:pt x="337" y="310"/>
                      <a:pt x="337" y="310"/>
                    </a:cubicBezTo>
                    <a:cubicBezTo>
                      <a:pt x="336" y="310"/>
                      <a:pt x="336" y="310"/>
                      <a:pt x="336" y="310"/>
                    </a:cubicBezTo>
                    <a:cubicBezTo>
                      <a:pt x="336" y="310"/>
                      <a:pt x="336" y="310"/>
                      <a:pt x="336" y="310"/>
                    </a:cubicBezTo>
                    <a:cubicBezTo>
                      <a:pt x="335" y="310"/>
                      <a:pt x="335" y="310"/>
                      <a:pt x="335" y="310"/>
                    </a:cubicBezTo>
                    <a:cubicBezTo>
                      <a:pt x="335" y="310"/>
                      <a:pt x="335" y="310"/>
                      <a:pt x="335" y="311"/>
                    </a:cubicBezTo>
                    <a:cubicBezTo>
                      <a:pt x="335" y="312"/>
                      <a:pt x="335" y="312"/>
                      <a:pt x="335" y="312"/>
                    </a:cubicBezTo>
                    <a:cubicBezTo>
                      <a:pt x="336" y="312"/>
                      <a:pt x="336" y="312"/>
                      <a:pt x="337" y="312"/>
                    </a:cubicBezTo>
                    <a:cubicBezTo>
                      <a:pt x="337" y="312"/>
                      <a:pt x="337" y="312"/>
                      <a:pt x="338" y="312"/>
                    </a:cubicBezTo>
                    <a:moveTo>
                      <a:pt x="346" y="298"/>
                    </a:moveTo>
                    <a:cubicBezTo>
                      <a:pt x="346" y="297"/>
                      <a:pt x="346" y="297"/>
                      <a:pt x="346" y="297"/>
                    </a:cubicBezTo>
                    <a:cubicBezTo>
                      <a:pt x="345" y="296"/>
                      <a:pt x="345" y="296"/>
                      <a:pt x="345" y="296"/>
                    </a:cubicBezTo>
                    <a:cubicBezTo>
                      <a:pt x="345" y="296"/>
                      <a:pt x="345" y="296"/>
                      <a:pt x="345" y="296"/>
                    </a:cubicBezTo>
                    <a:cubicBezTo>
                      <a:pt x="345" y="296"/>
                      <a:pt x="345" y="296"/>
                      <a:pt x="345" y="296"/>
                    </a:cubicBezTo>
                    <a:cubicBezTo>
                      <a:pt x="345" y="296"/>
                      <a:pt x="345" y="296"/>
                      <a:pt x="345" y="295"/>
                    </a:cubicBezTo>
                    <a:cubicBezTo>
                      <a:pt x="345" y="294"/>
                      <a:pt x="345" y="294"/>
                      <a:pt x="343" y="295"/>
                    </a:cubicBezTo>
                    <a:cubicBezTo>
                      <a:pt x="343" y="294"/>
                      <a:pt x="343" y="294"/>
                      <a:pt x="343" y="294"/>
                    </a:cubicBezTo>
                    <a:cubicBezTo>
                      <a:pt x="344" y="293"/>
                      <a:pt x="344" y="293"/>
                      <a:pt x="344" y="293"/>
                    </a:cubicBezTo>
                    <a:cubicBezTo>
                      <a:pt x="344" y="292"/>
                      <a:pt x="344" y="292"/>
                      <a:pt x="344" y="292"/>
                    </a:cubicBezTo>
                    <a:cubicBezTo>
                      <a:pt x="345" y="292"/>
                      <a:pt x="345" y="292"/>
                      <a:pt x="345" y="291"/>
                    </a:cubicBezTo>
                    <a:cubicBezTo>
                      <a:pt x="344" y="292"/>
                      <a:pt x="344" y="292"/>
                      <a:pt x="342" y="293"/>
                    </a:cubicBezTo>
                    <a:cubicBezTo>
                      <a:pt x="342" y="294"/>
                      <a:pt x="342" y="294"/>
                      <a:pt x="342" y="293"/>
                    </a:cubicBezTo>
                    <a:cubicBezTo>
                      <a:pt x="341" y="293"/>
                      <a:pt x="341" y="294"/>
                      <a:pt x="341" y="294"/>
                    </a:cubicBezTo>
                    <a:cubicBezTo>
                      <a:pt x="341" y="295"/>
                      <a:pt x="341" y="295"/>
                      <a:pt x="341" y="295"/>
                    </a:cubicBezTo>
                    <a:cubicBezTo>
                      <a:pt x="341" y="295"/>
                      <a:pt x="341" y="296"/>
                      <a:pt x="341" y="296"/>
                    </a:cubicBezTo>
                    <a:cubicBezTo>
                      <a:pt x="341" y="298"/>
                      <a:pt x="341" y="298"/>
                      <a:pt x="341" y="298"/>
                    </a:cubicBezTo>
                    <a:cubicBezTo>
                      <a:pt x="340" y="299"/>
                      <a:pt x="340" y="299"/>
                      <a:pt x="340" y="299"/>
                    </a:cubicBezTo>
                    <a:cubicBezTo>
                      <a:pt x="340" y="299"/>
                      <a:pt x="339" y="300"/>
                      <a:pt x="339" y="300"/>
                    </a:cubicBezTo>
                    <a:cubicBezTo>
                      <a:pt x="339" y="303"/>
                      <a:pt x="339" y="303"/>
                      <a:pt x="339" y="303"/>
                    </a:cubicBezTo>
                    <a:cubicBezTo>
                      <a:pt x="340" y="303"/>
                      <a:pt x="340" y="303"/>
                      <a:pt x="340" y="303"/>
                    </a:cubicBezTo>
                    <a:cubicBezTo>
                      <a:pt x="340" y="303"/>
                      <a:pt x="340" y="303"/>
                      <a:pt x="340" y="303"/>
                    </a:cubicBezTo>
                    <a:cubicBezTo>
                      <a:pt x="341" y="303"/>
                      <a:pt x="341" y="303"/>
                      <a:pt x="342" y="303"/>
                    </a:cubicBezTo>
                    <a:cubicBezTo>
                      <a:pt x="342" y="301"/>
                      <a:pt x="342" y="301"/>
                      <a:pt x="342" y="299"/>
                    </a:cubicBezTo>
                    <a:cubicBezTo>
                      <a:pt x="343" y="299"/>
                      <a:pt x="345" y="299"/>
                      <a:pt x="345" y="299"/>
                    </a:cubicBezTo>
                    <a:cubicBezTo>
                      <a:pt x="346" y="298"/>
                      <a:pt x="346" y="298"/>
                      <a:pt x="346" y="298"/>
                    </a:cubicBezTo>
                    <a:moveTo>
                      <a:pt x="328" y="304"/>
                    </a:moveTo>
                    <a:cubicBezTo>
                      <a:pt x="328" y="303"/>
                      <a:pt x="326" y="301"/>
                      <a:pt x="326" y="301"/>
                    </a:cubicBezTo>
                    <a:cubicBezTo>
                      <a:pt x="325" y="301"/>
                      <a:pt x="325" y="301"/>
                      <a:pt x="325" y="301"/>
                    </a:cubicBezTo>
                    <a:cubicBezTo>
                      <a:pt x="325" y="301"/>
                      <a:pt x="325" y="301"/>
                      <a:pt x="325" y="301"/>
                    </a:cubicBezTo>
                    <a:cubicBezTo>
                      <a:pt x="325" y="301"/>
                      <a:pt x="324" y="302"/>
                      <a:pt x="323" y="302"/>
                    </a:cubicBezTo>
                    <a:cubicBezTo>
                      <a:pt x="323" y="302"/>
                      <a:pt x="322" y="304"/>
                      <a:pt x="321" y="304"/>
                    </a:cubicBezTo>
                    <a:cubicBezTo>
                      <a:pt x="320" y="304"/>
                      <a:pt x="319" y="304"/>
                      <a:pt x="319" y="304"/>
                    </a:cubicBezTo>
                    <a:cubicBezTo>
                      <a:pt x="318" y="303"/>
                      <a:pt x="318" y="303"/>
                      <a:pt x="317" y="303"/>
                    </a:cubicBezTo>
                    <a:cubicBezTo>
                      <a:pt x="317" y="303"/>
                      <a:pt x="317" y="303"/>
                      <a:pt x="317" y="303"/>
                    </a:cubicBezTo>
                    <a:cubicBezTo>
                      <a:pt x="316" y="303"/>
                      <a:pt x="315" y="304"/>
                      <a:pt x="315" y="306"/>
                    </a:cubicBezTo>
                    <a:cubicBezTo>
                      <a:pt x="315" y="306"/>
                      <a:pt x="315" y="306"/>
                      <a:pt x="315" y="306"/>
                    </a:cubicBezTo>
                    <a:cubicBezTo>
                      <a:pt x="315" y="306"/>
                      <a:pt x="315" y="306"/>
                      <a:pt x="315" y="306"/>
                    </a:cubicBezTo>
                    <a:cubicBezTo>
                      <a:pt x="314" y="307"/>
                      <a:pt x="314" y="308"/>
                      <a:pt x="314" y="308"/>
                    </a:cubicBezTo>
                    <a:cubicBezTo>
                      <a:pt x="314" y="308"/>
                      <a:pt x="314" y="308"/>
                      <a:pt x="314" y="309"/>
                    </a:cubicBezTo>
                    <a:cubicBezTo>
                      <a:pt x="313" y="309"/>
                      <a:pt x="313" y="309"/>
                      <a:pt x="313" y="309"/>
                    </a:cubicBezTo>
                    <a:cubicBezTo>
                      <a:pt x="313" y="309"/>
                      <a:pt x="313" y="309"/>
                      <a:pt x="313" y="309"/>
                    </a:cubicBezTo>
                    <a:cubicBezTo>
                      <a:pt x="311" y="310"/>
                      <a:pt x="311" y="312"/>
                      <a:pt x="315" y="312"/>
                    </a:cubicBezTo>
                    <a:cubicBezTo>
                      <a:pt x="315" y="313"/>
                      <a:pt x="315" y="313"/>
                      <a:pt x="315" y="313"/>
                    </a:cubicBezTo>
                    <a:cubicBezTo>
                      <a:pt x="315" y="314"/>
                      <a:pt x="314" y="315"/>
                      <a:pt x="314" y="316"/>
                    </a:cubicBezTo>
                    <a:cubicBezTo>
                      <a:pt x="314" y="317"/>
                      <a:pt x="314" y="317"/>
                      <a:pt x="314" y="317"/>
                    </a:cubicBezTo>
                    <a:cubicBezTo>
                      <a:pt x="314" y="317"/>
                      <a:pt x="314" y="317"/>
                      <a:pt x="314" y="317"/>
                    </a:cubicBezTo>
                    <a:cubicBezTo>
                      <a:pt x="314" y="317"/>
                      <a:pt x="314" y="317"/>
                      <a:pt x="314" y="319"/>
                    </a:cubicBezTo>
                    <a:cubicBezTo>
                      <a:pt x="315" y="318"/>
                      <a:pt x="316" y="318"/>
                      <a:pt x="316" y="318"/>
                    </a:cubicBezTo>
                    <a:cubicBezTo>
                      <a:pt x="316" y="317"/>
                      <a:pt x="316" y="317"/>
                      <a:pt x="316" y="317"/>
                    </a:cubicBezTo>
                    <a:cubicBezTo>
                      <a:pt x="316" y="316"/>
                      <a:pt x="316" y="316"/>
                      <a:pt x="316" y="315"/>
                    </a:cubicBezTo>
                    <a:cubicBezTo>
                      <a:pt x="317" y="314"/>
                      <a:pt x="317" y="314"/>
                      <a:pt x="317" y="314"/>
                    </a:cubicBezTo>
                    <a:cubicBezTo>
                      <a:pt x="317" y="313"/>
                      <a:pt x="317" y="311"/>
                      <a:pt x="317" y="309"/>
                    </a:cubicBezTo>
                    <a:cubicBezTo>
                      <a:pt x="318" y="309"/>
                      <a:pt x="319" y="309"/>
                      <a:pt x="319" y="309"/>
                    </a:cubicBezTo>
                    <a:cubicBezTo>
                      <a:pt x="319" y="310"/>
                      <a:pt x="319" y="310"/>
                      <a:pt x="319" y="311"/>
                    </a:cubicBezTo>
                    <a:cubicBezTo>
                      <a:pt x="319" y="312"/>
                      <a:pt x="319" y="312"/>
                      <a:pt x="319" y="312"/>
                    </a:cubicBezTo>
                    <a:cubicBezTo>
                      <a:pt x="319" y="312"/>
                      <a:pt x="319" y="312"/>
                      <a:pt x="319" y="312"/>
                    </a:cubicBezTo>
                    <a:cubicBezTo>
                      <a:pt x="321" y="313"/>
                      <a:pt x="321" y="313"/>
                      <a:pt x="322" y="313"/>
                    </a:cubicBezTo>
                    <a:cubicBezTo>
                      <a:pt x="322" y="313"/>
                      <a:pt x="322" y="314"/>
                      <a:pt x="322" y="314"/>
                    </a:cubicBezTo>
                    <a:cubicBezTo>
                      <a:pt x="321" y="315"/>
                      <a:pt x="321" y="315"/>
                      <a:pt x="321" y="316"/>
                    </a:cubicBezTo>
                    <a:cubicBezTo>
                      <a:pt x="321" y="316"/>
                      <a:pt x="321" y="316"/>
                      <a:pt x="321" y="316"/>
                    </a:cubicBezTo>
                    <a:cubicBezTo>
                      <a:pt x="321" y="317"/>
                      <a:pt x="320" y="318"/>
                      <a:pt x="322" y="318"/>
                    </a:cubicBezTo>
                    <a:cubicBezTo>
                      <a:pt x="323" y="318"/>
                      <a:pt x="323" y="318"/>
                      <a:pt x="324" y="318"/>
                    </a:cubicBezTo>
                    <a:cubicBezTo>
                      <a:pt x="324" y="317"/>
                      <a:pt x="324" y="317"/>
                      <a:pt x="324" y="317"/>
                    </a:cubicBezTo>
                    <a:cubicBezTo>
                      <a:pt x="324" y="316"/>
                      <a:pt x="324" y="316"/>
                      <a:pt x="324" y="316"/>
                    </a:cubicBezTo>
                    <a:cubicBezTo>
                      <a:pt x="324" y="316"/>
                      <a:pt x="325" y="315"/>
                      <a:pt x="324" y="315"/>
                    </a:cubicBezTo>
                    <a:cubicBezTo>
                      <a:pt x="324" y="314"/>
                      <a:pt x="324" y="314"/>
                      <a:pt x="324" y="314"/>
                    </a:cubicBezTo>
                    <a:cubicBezTo>
                      <a:pt x="323" y="314"/>
                      <a:pt x="323" y="314"/>
                      <a:pt x="323" y="314"/>
                    </a:cubicBezTo>
                    <a:cubicBezTo>
                      <a:pt x="323" y="313"/>
                      <a:pt x="323" y="313"/>
                      <a:pt x="323" y="311"/>
                    </a:cubicBezTo>
                    <a:cubicBezTo>
                      <a:pt x="323" y="310"/>
                      <a:pt x="323" y="310"/>
                      <a:pt x="323" y="310"/>
                    </a:cubicBezTo>
                    <a:cubicBezTo>
                      <a:pt x="323" y="310"/>
                      <a:pt x="323" y="310"/>
                      <a:pt x="322" y="308"/>
                    </a:cubicBezTo>
                    <a:cubicBezTo>
                      <a:pt x="322" y="308"/>
                      <a:pt x="321" y="308"/>
                      <a:pt x="321" y="308"/>
                    </a:cubicBezTo>
                    <a:cubicBezTo>
                      <a:pt x="321" y="307"/>
                      <a:pt x="321" y="307"/>
                      <a:pt x="321" y="307"/>
                    </a:cubicBezTo>
                    <a:cubicBezTo>
                      <a:pt x="321" y="307"/>
                      <a:pt x="321" y="306"/>
                      <a:pt x="321" y="306"/>
                    </a:cubicBezTo>
                    <a:cubicBezTo>
                      <a:pt x="322" y="306"/>
                      <a:pt x="323" y="306"/>
                      <a:pt x="323" y="306"/>
                    </a:cubicBezTo>
                    <a:cubicBezTo>
                      <a:pt x="324" y="306"/>
                      <a:pt x="324" y="305"/>
                      <a:pt x="325" y="305"/>
                    </a:cubicBezTo>
                    <a:cubicBezTo>
                      <a:pt x="326" y="305"/>
                      <a:pt x="327" y="305"/>
                      <a:pt x="327" y="305"/>
                    </a:cubicBezTo>
                    <a:cubicBezTo>
                      <a:pt x="327" y="305"/>
                      <a:pt x="327" y="305"/>
                      <a:pt x="327" y="305"/>
                    </a:cubicBezTo>
                    <a:cubicBezTo>
                      <a:pt x="328" y="304"/>
                      <a:pt x="328" y="304"/>
                      <a:pt x="328" y="304"/>
                    </a:cubicBezTo>
                    <a:moveTo>
                      <a:pt x="334" y="295"/>
                    </a:moveTo>
                    <a:cubicBezTo>
                      <a:pt x="334" y="295"/>
                      <a:pt x="334" y="295"/>
                      <a:pt x="334" y="295"/>
                    </a:cubicBezTo>
                    <a:cubicBezTo>
                      <a:pt x="334" y="295"/>
                      <a:pt x="334" y="295"/>
                      <a:pt x="334" y="295"/>
                    </a:cubicBezTo>
                    <a:cubicBezTo>
                      <a:pt x="333" y="295"/>
                      <a:pt x="333" y="295"/>
                      <a:pt x="332" y="296"/>
                    </a:cubicBezTo>
                    <a:cubicBezTo>
                      <a:pt x="329" y="296"/>
                      <a:pt x="325" y="296"/>
                      <a:pt x="322" y="296"/>
                    </a:cubicBezTo>
                    <a:cubicBezTo>
                      <a:pt x="321" y="296"/>
                      <a:pt x="320" y="297"/>
                      <a:pt x="320" y="297"/>
                    </a:cubicBezTo>
                    <a:cubicBezTo>
                      <a:pt x="317" y="298"/>
                      <a:pt x="317" y="298"/>
                      <a:pt x="317" y="298"/>
                    </a:cubicBezTo>
                    <a:cubicBezTo>
                      <a:pt x="317" y="298"/>
                      <a:pt x="317" y="298"/>
                      <a:pt x="317" y="298"/>
                    </a:cubicBezTo>
                    <a:cubicBezTo>
                      <a:pt x="316" y="299"/>
                      <a:pt x="316" y="300"/>
                      <a:pt x="316" y="301"/>
                    </a:cubicBezTo>
                    <a:cubicBezTo>
                      <a:pt x="317" y="300"/>
                      <a:pt x="318" y="300"/>
                      <a:pt x="318" y="300"/>
                    </a:cubicBezTo>
                    <a:cubicBezTo>
                      <a:pt x="319" y="299"/>
                      <a:pt x="319" y="299"/>
                      <a:pt x="319" y="299"/>
                    </a:cubicBezTo>
                    <a:cubicBezTo>
                      <a:pt x="320" y="298"/>
                      <a:pt x="320" y="298"/>
                      <a:pt x="321" y="298"/>
                    </a:cubicBezTo>
                    <a:cubicBezTo>
                      <a:pt x="321" y="298"/>
                      <a:pt x="321" y="298"/>
                      <a:pt x="321" y="298"/>
                    </a:cubicBezTo>
                    <a:cubicBezTo>
                      <a:pt x="322" y="297"/>
                      <a:pt x="322" y="297"/>
                      <a:pt x="322" y="297"/>
                    </a:cubicBezTo>
                    <a:cubicBezTo>
                      <a:pt x="323" y="298"/>
                      <a:pt x="323" y="298"/>
                      <a:pt x="323" y="298"/>
                    </a:cubicBezTo>
                    <a:cubicBezTo>
                      <a:pt x="324" y="298"/>
                      <a:pt x="326" y="298"/>
                      <a:pt x="327" y="298"/>
                    </a:cubicBezTo>
                    <a:cubicBezTo>
                      <a:pt x="328" y="298"/>
                      <a:pt x="328" y="298"/>
                      <a:pt x="329" y="298"/>
                    </a:cubicBezTo>
                    <a:cubicBezTo>
                      <a:pt x="329" y="299"/>
                      <a:pt x="329" y="299"/>
                      <a:pt x="329" y="299"/>
                    </a:cubicBezTo>
                    <a:cubicBezTo>
                      <a:pt x="330" y="299"/>
                      <a:pt x="330" y="299"/>
                      <a:pt x="331" y="298"/>
                    </a:cubicBezTo>
                    <a:cubicBezTo>
                      <a:pt x="331" y="298"/>
                      <a:pt x="331" y="297"/>
                      <a:pt x="332" y="298"/>
                    </a:cubicBezTo>
                    <a:cubicBezTo>
                      <a:pt x="332" y="298"/>
                      <a:pt x="332" y="298"/>
                      <a:pt x="332" y="298"/>
                    </a:cubicBezTo>
                    <a:cubicBezTo>
                      <a:pt x="333" y="297"/>
                      <a:pt x="334" y="297"/>
                      <a:pt x="334" y="295"/>
                    </a:cubicBezTo>
                    <a:moveTo>
                      <a:pt x="323" y="333"/>
                    </a:moveTo>
                    <a:cubicBezTo>
                      <a:pt x="323" y="333"/>
                      <a:pt x="323" y="333"/>
                      <a:pt x="323" y="333"/>
                    </a:cubicBezTo>
                    <a:cubicBezTo>
                      <a:pt x="323" y="333"/>
                      <a:pt x="323" y="333"/>
                      <a:pt x="323" y="333"/>
                    </a:cubicBezTo>
                    <a:moveTo>
                      <a:pt x="335" y="328"/>
                    </a:moveTo>
                    <a:cubicBezTo>
                      <a:pt x="335" y="328"/>
                      <a:pt x="335" y="328"/>
                      <a:pt x="335" y="328"/>
                    </a:cubicBezTo>
                    <a:cubicBezTo>
                      <a:pt x="335" y="328"/>
                      <a:pt x="335" y="328"/>
                      <a:pt x="335" y="328"/>
                    </a:cubicBezTo>
                    <a:cubicBezTo>
                      <a:pt x="334" y="327"/>
                      <a:pt x="334" y="327"/>
                      <a:pt x="334" y="327"/>
                    </a:cubicBezTo>
                    <a:cubicBezTo>
                      <a:pt x="334" y="327"/>
                      <a:pt x="333" y="327"/>
                      <a:pt x="333" y="327"/>
                    </a:cubicBezTo>
                    <a:cubicBezTo>
                      <a:pt x="332" y="327"/>
                      <a:pt x="332" y="327"/>
                      <a:pt x="331" y="327"/>
                    </a:cubicBezTo>
                    <a:cubicBezTo>
                      <a:pt x="331" y="328"/>
                      <a:pt x="331" y="328"/>
                      <a:pt x="330" y="328"/>
                    </a:cubicBezTo>
                    <a:cubicBezTo>
                      <a:pt x="330" y="328"/>
                      <a:pt x="329" y="328"/>
                      <a:pt x="329" y="329"/>
                    </a:cubicBezTo>
                    <a:cubicBezTo>
                      <a:pt x="328" y="329"/>
                      <a:pt x="328" y="329"/>
                      <a:pt x="328" y="329"/>
                    </a:cubicBezTo>
                    <a:cubicBezTo>
                      <a:pt x="327" y="329"/>
                      <a:pt x="327" y="329"/>
                      <a:pt x="327" y="329"/>
                    </a:cubicBezTo>
                    <a:cubicBezTo>
                      <a:pt x="327" y="329"/>
                      <a:pt x="327" y="330"/>
                      <a:pt x="327" y="330"/>
                    </a:cubicBezTo>
                    <a:cubicBezTo>
                      <a:pt x="325" y="330"/>
                      <a:pt x="325" y="330"/>
                      <a:pt x="325" y="330"/>
                    </a:cubicBezTo>
                    <a:cubicBezTo>
                      <a:pt x="324" y="331"/>
                      <a:pt x="324" y="331"/>
                      <a:pt x="324" y="331"/>
                    </a:cubicBezTo>
                    <a:cubicBezTo>
                      <a:pt x="324" y="331"/>
                      <a:pt x="323" y="331"/>
                      <a:pt x="323" y="331"/>
                    </a:cubicBezTo>
                    <a:cubicBezTo>
                      <a:pt x="323" y="332"/>
                      <a:pt x="323" y="332"/>
                      <a:pt x="323" y="332"/>
                    </a:cubicBezTo>
                    <a:cubicBezTo>
                      <a:pt x="323" y="332"/>
                      <a:pt x="323" y="332"/>
                      <a:pt x="323" y="332"/>
                    </a:cubicBezTo>
                    <a:cubicBezTo>
                      <a:pt x="323" y="332"/>
                      <a:pt x="323" y="332"/>
                      <a:pt x="323" y="332"/>
                    </a:cubicBezTo>
                    <a:cubicBezTo>
                      <a:pt x="323" y="332"/>
                      <a:pt x="323" y="332"/>
                      <a:pt x="323" y="332"/>
                    </a:cubicBezTo>
                    <a:cubicBezTo>
                      <a:pt x="323" y="333"/>
                      <a:pt x="323" y="333"/>
                      <a:pt x="323" y="333"/>
                    </a:cubicBezTo>
                    <a:cubicBezTo>
                      <a:pt x="323" y="333"/>
                      <a:pt x="325" y="334"/>
                      <a:pt x="325" y="334"/>
                    </a:cubicBezTo>
                    <a:cubicBezTo>
                      <a:pt x="326" y="333"/>
                      <a:pt x="326" y="333"/>
                      <a:pt x="326" y="333"/>
                    </a:cubicBezTo>
                    <a:cubicBezTo>
                      <a:pt x="328" y="331"/>
                      <a:pt x="328" y="331"/>
                      <a:pt x="328" y="331"/>
                    </a:cubicBezTo>
                    <a:cubicBezTo>
                      <a:pt x="329" y="330"/>
                      <a:pt x="330" y="331"/>
                      <a:pt x="331" y="330"/>
                    </a:cubicBezTo>
                    <a:cubicBezTo>
                      <a:pt x="331" y="330"/>
                      <a:pt x="331" y="329"/>
                      <a:pt x="332" y="329"/>
                    </a:cubicBezTo>
                    <a:cubicBezTo>
                      <a:pt x="332" y="329"/>
                      <a:pt x="333" y="329"/>
                      <a:pt x="333" y="329"/>
                    </a:cubicBezTo>
                    <a:cubicBezTo>
                      <a:pt x="335" y="329"/>
                      <a:pt x="335" y="329"/>
                      <a:pt x="335" y="328"/>
                    </a:cubicBezTo>
                    <a:cubicBezTo>
                      <a:pt x="335" y="328"/>
                      <a:pt x="335" y="328"/>
                      <a:pt x="335" y="328"/>
                    </a:cubicBezTo>
                    <a:moveTo>
                      <a:pt x="322" y="336"/>
                    </a:moveTo>
                    <a:cubicBezTo>
                      <a:pt x="322" y="336"/>
                      <a:pt x="322" y="336"/>
                      <a:pt x="322" y="335"/>
                    </a:cubicBezTo>
                    <a:cubicBezTo>
                      <a:pt x="322" y="335"/>
                      <a:pt x="322" y="335"/>
                      <a:pt x="322" y="335"/>
                    </a:cubicBezTo>
                    <a:cubicBezTo>
                      <a:pt x="321" y="335"/>
                      <a:pt x="321" y="335"/>
                      <a:pt x="320" y="335"/>
                    </a:cubicBezTo>
                    <a:cubicBezTo>
                      <a:pt x="320" y="336"/>
                      <a:pt x="320" y="336"/>
                      <a:pt x="320" y="336"/>
                    </a:cubicBezTo>
                    <a:cubicBezTo>
                      <a:pt x="320" y="336"/>
                      <a:pt x="321" y="336"/>
                      <a:pt x="322" y="336"/>
                    </a:cubicBezTo>
                    <a:moveTo>
                      <a:pt x="327" y="327"/>
                    </a:moveTo>
                    <a:cubicBezTo>
                      <a:pt x="327" y="327"/>
                      <a:pt x="327" y="327"/>
                      <a:pt x="327" y="327"/>
                    </a:cubicBezTo>
                    <a:cubicBezTo>
                      <a:pt x="327" y="326"/>
                      <a:pt x="327" y="326"/>
                      <a:pt x="327" y="326"/>
                    </a:cubicBezTo>
                    <a:cubicBezTo>
                      <a:pt x="327" y="326"/>
                      <a:pt x="327" y="326"/>
                      <a:pt x="327" y="326"/>
                    </a:cubicBezTo>
                    <a:cubicBezTo>
                      <a:pt x="326" y="327"/>
                      <a:pt x="326" y="327"/>
                      <a:pt x="326" y="327"/>
                    </a:cubicBezTo>
                    <a:cubicBezTo>
                      <a:pt x="326" y="327"/>
                      <a:pt x="326" y="327"/>
                      <a:pt x="326" y="327"/>
                    </a:cubicBezTo>
                    <a:cubicBezTo>
                      <a:pt x="325" y="327"/>
                      <a:pt x="325" y="327"/>
                      <a:pt x="324" y="327"/>
                    </a:cubicBezTo>
                    <a:cubicBezTo>
                      <a:pt x="324" y="327"/>
                      <a:pt x="323" y="327"/>
                      <a:pt x="322" y="327"/>
                    </a:cubicBezTo>
                    <a:cubicBezTo>
                      <a:pt x="322" y="327"/>
                      <a:pt x="322" y="327"/>
                      <a:pt x="322" y="327"/>
                    </a:cubicBezTo>
                    <a:cubicBezTo>
                      <a:pt x="321" y="327"/>
                      <a:pt x="320" y="328"/>
                      <a:pt x="320" y="328"/>
                    </a:cubicBezTo>
                    <a:cubicBezTo>
                      <a:pt x="318" y="328"/>
                      <a:pt x="318" y="328"/>
                      <a:pt x="318" y="328"/>
                    </a:cubicBezTo>
                    <a:cubicBezTo>
                      <a:pt x="318" y="327"/>
                      <a:pt x="315" y="327"/>
                      <a:pt x="314" y="327"/>
                    </a:cubicBezTo>
                    <a:cubicBezTo>
                      <a:pt x="314" y="327"/>
                      <a:pt x="314" y="328"/>
                      <a:pt x="313" y="328"/>
                    </a:cubicBezTo>
                    <a:cubicBezTo>
                      <a:pt x="312" y="328"/>
                      <a:pt x="312" y="328"/>
                      <a:pt x="312" y="328"/>
                    </a:cubicBezTo>
                    <a:cubicBezTo>
                      <a:pt x="313" y="328"/>
                      <a:pt x="313" y="329"/>
                      <a:pt x="314" y="329"/>
                    </a:cubicBezTo>
                    <a:cubicBezTo>
                      <a:pt x="314" y="329"/>
                      <a:pt x="314" y="329"/>
                      <a:pt x="317" y="329"/>
                    </a:cubicBezTo>
                    <a:cubicBezTo>
                      <a:pt x="318" y="329"/>
                      <a:pt x="318" y="329"/>
                      <a:pt x="318" y="329"/>
                    </a:cubicBezTo>
                    <a:cubicBezTo>
                      <a:pt x="320" y="329"/>
                      <a:pt x="320" y="329"/>
                      <a:pt x="321" y="329"/>
                    </a:cubicBezTo>
                    <a:cubicBezTo>
                      <a:pt x="321" y="329"/>
                      <a:pt x="322" y="329"/>
                      <a:pt x="323" y="329"/>
                    </a:cubicBezTo>
                    <a:cubicBezTo>
                      <a:pt x="323" y="329"/>
                      <a:pt x="323" y="329"/>
                      <a:pt x="323" y="329"/>
                    </a:cubicBezTo>
                    <a:cubicBezTo>
                      <a:pt x="323" y="328"/>
                      <a:pt x="323" y="328"/>
                      <a:pt x="324" y="328"/>
                    </a:cubicBezTo>
                    <a:cubicBezTo>
                      <a:pt x="325" y="328"/>
                      <a:pt x="325" y="328"/>
                      <a:pt x="325" y="328"/>
                    </a:cubicBezTo>
                    <a:cubicBezTo>
                      <a:pt x="326" y="328"/>
                      <a:pt x="326" y="328"/>
                      <a:pt x="327" y="327"/>
                    </a:cubicBezTo>
                    <a:moveTo>
                      <a:pt x="315" y="334"/>
                    </a:moveTo>
                    <a:cubicBezTo>
                      <a:pt x="315" y="334"/>
                      <a:pt x="315" y="334"/>
                      <a:pt x="315" y="334"/>
                    </a:cubicBezTo>
                    <a:cubicBezTo>
                      <a:pt x="315" y="333"/>
                      <a:pt x="315" y="333"/>
                      <a:pt x="315" y="333"/>
                    </a:cubicBezTo>
                    <a:cubicBezTo>
                      <a:pt x="314" y="333"/>
                      <a:pt x="314" y="332"/>
                      <a:pt x="314" y="332"/>
                    </a:cubicBezTo>
                    <a:cubicBezTo>
                      <a:pt x="314" y="332"/>
                      <a:pt x="314" y="332"/>
                      <a:pt x="314" y="332"/>
                    </a:cubicBezTo>
                    <a:cubicBezTo>
                      <a:pt x="314" y="332"/>
                      <a:pt x="314" y="332"/>
                      <a:pt x="314" y="332"/>
                    </a:cubicBezTo>
                    <a:cubicBezTo>
                      <a:pt x="313" y="331"/>
                      <a:pt x="313" y="331"/>
                      <a:pt x="313" y="331"/>
                    </a:cubicBezTo>
                    <a:cubicBezTo>
                      <a:pt x="312" y="331"/>
                      <a:pt x="312" y="331"/>
                      <a:pt x="312" y="331"/>
                    </a:cubicBezTo>
                    <a:cubicBezTo>
                      <a:pt x="312" y="331"/>
                      <a:pt x="312" y="330"/>
                      <a:pt x="311" y="330"/>
                    </a:cubicBezTo>
                    <a:cubicBezTo>
                      <a:pt x="311" y="330"/>
                      <a:pt x="311" y="330"/>
                      <a:pt x="310" y="331"/>
                    </a:cubicBezTo>
                    <a:cubicBezTo>
                      <a:pt x="310" y="332"/>
                      <a:pt x="310" y="332"/>
                      <a:pt x="310" y="332"/>
                    </a:cubicBezTo>
                    <a:cubicBezTo>
                      <a:pt x="311" y="333"/>
                      <a:pt x="311" y="333"/>
                      <a:pt x="311" y="333"/>
                    </a:cubicBezTo>
                    <a:cubicBezTo>
                      <a:pt x="311" y="334"/>
                      <a:pt x="311" y="334"/>
                      <a:pt x="311" y="334"/>
                    </a:cubicBezTo>
                    <a:cubicBezTo>
                      <a:pt x="312" y="334"/>
                      <a:pt x="312" y="334"/>
                      <a:pt x="315" y="334"/>
                    </a:cubicBezTo>
                    <a:moveTo>
                      <a:pt x="311" y="328"/>
                    </a:moveTo>
                    <a:cubicBezTo>
                      <a:pt x="311" y="328"/>
                      <a:pt x="311" y="328"/>
                      <a:pt x="311" y="328"/>
                    </a:cubicBezTo>
                    <a:cubicBezTo>
                      <a:pt x="311" y="328"/>
                      <a:pt x="311" y="328"/>
                      <a:pt x="311" y="328"/>
                    </a:cubicBezTo>
                    <a:cubicBezTo>
                      <a:pt x="311" y="327"/>
                      <a:pt x="311" y="327"/>
                      <a:pt x="311" y="327"/>
                    </a:cubicBezTo>
                    <a:cubicBezTo>
                      <a:pt x="310" y="328"/>
                      <a:pt x="310" y="328"/>
                      <a:pt x="309" y="327"/>
                    </a:cubicBezTo>
                    <a:cubicBezTo>
                      <a:pt x="309" y="327"/>
                      <a:pt x="309" y="327"/>
                      <a:pt x="309" y="327"/>
                    </a:cubicBezTo>
                    <a:cubicBezTo>
                      <a:pt x="309" y="327"/>
                      <a:pt x="309" y="327"/>
                      <a:pt x="309" y="327"/>
                    </a:cubicBezTo>
                    <a:cubicBezTo>
                      <a:pt x="308" y="327"/>
                      <a:pt x="308" y="327"/>
                      <a:pt x="308" y="327"/>
                    </a:cubicBezTo>
                    <a:cubicBezTo>
                      <a:pt x="307" y="327"/>
                      <a:pt x="307" y="327"/>
                      <a:pt x="307" y="327"/>
                    </a:cubicBezTo>
                    <a:cubicBezTo>
                      <a:pt x="307" y="327"/>
                      <a:pt x="307" y="327"/>
                      <a:pt x="306" y="327"/>
                    </a:cubicBezTo>
                    <a:cubicBezTo>
                      <a:pt x="306" y="327"/>
                      <a:pt x="306" y="327"/>
                      <a:pt x="306" y="327"/>
                    </a:cubicBezTo>
                    <a:cubicBezTo>
                      <a:pt x="305" y="328"/>
                      <a:pt x="305" y="328"/>
                      <a:pt x="305" y="328"/>
                    </a:cubicBezTo>
                    <a:cubicBezTo>
                      <a:pt x="305" y="328"/>
                      <a:pt x="305" y="328"/>
                      <a:pt x="305" y="328"/>
                    </a:cubicBezTo>
                    <a:cubicBezTo>
                      <a:pt x="305" y="328"/>
                      <a:pt x="304" y="328"/>
                      <a:pt x="304" y="328"/>
                    </a:cubicBezTo>
                    <a:cubicBezTo>
                      <a:pt x="303" y="328"/>
                      <a:pt x="303" y="328"/>
                      <a:pt x="303" y="328"/>
                    </a:cubicBezTo>
                    <a:cubicBezTo>
                      <a:pt x="303" y="329"/>
                      <a:pt x="303" y="329"/>
                      <a:pt x="304" y="329"/>
                    </a:cubicBezTo>
                    <a:cubicBezTo>
                      <a:pt x="306" y="329"/>
                      <a:pt x="306" y="329"/>
                      <a:pt x="306" y="329"/>
                    </a:cubicBezTo>
                    <a:cubicBezTo>
                      <a:pt x="306" y="329"/>
                      <a:pt x="307" y="329"/>
                      <a:pt x="307" y="329"/>
                    </a:cubicBezTo>
                    <a:cubicBezTo>
                      <a:pt x="308" y="328"/>
                      <a:pt x="308" y="328"/>
                      <a:pt x="308" y="328"/>
                    </a:cubicBezTo>
                    <a:cubicBezTo>
                      <a:pt x="308" y="328"/>
                      <a:pt x="309" y="328"/>
                      <a:pt x="309" y="329"/>
                    </a:cubicBezTo>
                    <a:cubicBezTo>
                      <a:pt x="310" y="329"/>
                      <a:pt x="310" y="329"/>
                      <a:pt x="311" y="328"/>
                    </a:cubicBezTo>
                    <a:moveTo>
                      <a:pt x="300" y="329"/>
                    </a:moveTo>
                    <a:cubicBezTo>
                      <a:pt x="300" y="329"/>
                      <a:pt x="300" y="329"/>
                      <a:pt x="300" y="329"/>
                    </a:cubicBezTo>
                    <a:cubicBezTo>
                      <a:pt x="300" y="328"/>
                      <a:pt x="300" y="327"/>
                      <a:pt x="299" y="327"/>
                    </a:cubicBezTo>
                    <a:cubicBezTo>
                      <a:pt x="298" y="327"/>
                      <a:pt x="298" y="327"/>
                      <a:pt x="298" y="326"/>
                    </a:cubicBezTo>
                    <a:cubicBezTo>
                      <a:pt x="296" y="326"/>
                      <a:pt x="295" y="326"/>
                      <a:pt x="293" y="326"/>
                    </a:cubicBezTo>
                    <a:cubicBezTo>
                      <a:pt x="293" y="324"/>
                      <a:pt x="295" y="325"/>
                      <a:pt x="297" y="324"/>
                    </a:cubicBezTo>
                    <a:cubicBezTo>
                      <a:pt x="296" y="324"/>
                      <a:pt x="295" y="323"/>
                      <a:pt x="295" y="323"/>
                    </a:cubicBezTo>
                    <a:cubicBezTo>
                      <a:pt x="291" y="323"/>
                      <a:pt x="291" y="323"/>
                      <a:pt x="291" y="323"/>
                    </a:cubicBezTo>
                    <a:cubicBezTo>
                      <a:pt x="289" y="323"/>
                      <a:pt x="288" y="322"/>
                      <a:pt x="286" y="322"/>
                    </a:cubicBezTo>
                    <a:cubicBezTo>
                      <a:pt x="281" y="322"/>
                      <a:pt x="274" y="322"/>
                      <a:pt x="269" y="323"/>
                    </a:cubicBezTo>
                    <a:cubicBezTo>
                      <a:pt x="269" y="323"/>
                      <a:pt x="269" y="323"/>
                      <a:pt x="269" y="323"/>
                    </a:cubicBezTo>
                    <a:cubicBezTo>
                      <a:pt x="269" y="323"/>
                      <a:pt x="270" y="323"/>
                      <a:pt x="271" y="323"/>
                    </a:cubicBezTo>
                    <a:cubicBezTo>
                      <a:pt x="271" y="324"/>
                      <a:pt x="271" y="324"/>
                      <a:pt x="271" y="325"/>
                    </a:cubicBezTo>
                    <a:cubicBezTo>
                      <a:pt x="272" y="325"/>
                      <a:pt x="272" y="325"/>
                      <a:pt x="273" y="325"/>
                    </a:cubicBezTo>
                    <a:cubicBezTo>
                      <a:pt x="274" y="325"/>
                      <a:pt x="274" y="326"/>
                      <a:pt x="275" y="327"/>
                    </a:cubicBezTo>
                    <a:cubicBezTo>
                      <a:pt x="276" y="327"/>
                      <a:pt x="277" y="326"/>
                      <a:pt x="279" y="326"/>
                    </a:cubicBezTo>
                    <a:cubicBezTo>
                      <a:pt x="280" y="326"/>
                      <a:pt x="281" y="326"/>
                      <a:pt x="282" y="326"/>
                    </a:cubicBezTo>
                    <a:cubicBezTo>
                      <a:pt x="282" y="326"/>
                      <a:pt x="282" y="327"/>
                      <a:pt x="283" y="327"/>
                    </a:cubicBezTo>
                    <a:cubicBezTo>
                      <a:pt x="284" y="327"/>
                      <a:pt x="285" y="326"/>
                      <a:pt x="287" y="327"/>
                    </a:cubicBezTo>
                    <a:cubicBezTo>
                      <a:pt x="288" y="329"/>
                      <a:pt x="288" y="329"/>
                      <a:pt x="290" y="329"/>
                    </a:cubicBezTo>
                    <a:cubicBezTo>
                      <a:pt x="291" y="328"/>
                      <a:pt x="291" y="327"/>
                      <a:pt x="291" y="327"/>
                    </a:cubicBezTo>
                    <a:cubicBezTo>
                      <a:pt x="292" y="327"/>
                      <a:pt x="292" y="328"/>
                      <a:pt x="293" y="328"/>
                    </a:cubicBezTo>
                    <a:cubicBezTo>
                      <a:pt x="293" y="328"/>
                      <a:pt x="293" y="328"/>
                      <a:pt x="294" y="328"/>
                    </a:cubicBezTo>
                    <a:cubicBezTo>
                      <a:pt x="296" y="327"/>
                      <a:pt x="297" y="330"/>
                      <a:pt x="299" y="329"/>
                    </a:cubicBezTo>
                    <a:cubicBezTo>
                      <a:pt x="300" y="329"/>
                      <a:pt x="300" y="329"/>
                      <a:pt x="300" y="329"/>
                    </a:cubicBezTo>
                    <a:cubicBezTo>
                      <a:pt x="300" y="329"/>
                      <a:pt x="300" y="329"/>
                      <a:pt x="300" y="329"/>
                    </a:cubicBezTo>
                    <a:moveTo>
                      <a:pt x="259" y="320"/>
                    </a:moveTo>
                    <a:cubicBezTo>
                      <a:pt x="259" y="319"/>
                      <a:pt x="259" y="319"/>
                      <a:pt x="259" y="319"/>
                    </a:cubicBezTo>
                    <a:cubicBezTo>
                      <a:pt x="259" y="318"/>
                      <a:pt x="259" y="318"/>
                      <a:pt x="259" y="318"/>
                    </a:cubicBezTo>
                    <a:cubicBezTo>
                      <a:pt x="259" y="318"/>
                      <a:pt x="259" y="318"/>
                      <a:pt x="259" y="318"/>
                    </a:cubicBezTo>
                    <a:cubicBezTo>
                      <a:pt x="258" y="318"/>
                      <a:pt x="258" y="318"/>
                      <a:pt x="258" y="318"/>
                    </a:cubicBezTo>
                    <a:cubicBezTo>
                      <a:pt x="258" y="319"/>
                      <a:pt x="258" y="319"/>
                      <a:pt x="258" y="319"/>
                    </a:cubicBezTo>
                    <a:cubicBezTo>
                      <a:pt x="259" y="320"/>
                      <a:pt x="259" y="320"/>
                      <a:pt x="259" y="320"/>
                    </a:cubicBezTo>
                    <a:moveTo>
                      <a:pt x="317" y="283"/>
                    </a:moveTo>
                    <a:cubicBezTo>
                      <a:pt x="317" y="283"/>
                      <a:pt x="317" y="283"/>
                      <a:pt x="317" y="283"/>
                    </a:cubicBezTo>
                    <a:cubicBezTo>
                      <a:pt x="317" y="281"/>
                      <a:pt x="317" y="281"/>
                      <a:pt x="317" y="281"/>
                    </a:cubicBezTo>
                    <a:cubicBezTo>
                      <a:pt x="316" y="281"/>
                      <a:pt x="314" y="281"/>
                      <a:pt x="314" y="281"/>
                    </a:cubicBezTo>
                    <a:cubicBezTo>
                      <a:pt x="314" y="281"/>
                      <a:pt x="312" y="280"/>
                      <a:pt x="312" y="280"/>
                    </a:cubicBezTo>
                    <a:cubicBezTo>
                      <a:pt x="312" y="279"/>
                      <a:pt x="312" y="279"/>
                      <a:pt x="312" y="279"/>
                    </a:cubicBezTo>
                    <a:cubicBezTo>
                      <a:pt x="311" y="277"/>
                      <a:pt x="311" y="277"/>
                      <a:pt x="311" y="277"/>
                    </a:cubicBezTo>
                    <a:cubicBezTo>
                      <a:pt x="310" y="276"/>
                      <a:pt x="310" y="276"/>
                      <a:pt x="310" y="276"/>
                    </a:cubicBezTo>
                    <a:cubicBezTo>
                      <a:pt x="309" y="278"/>
                      <a:pt x="307" y="279"/>
                      <a:pt x="305" y="280"/>
                    </a:cubicBezTo>
                    <a:cubicBezTo>
                      <a:pt x="304" y="281"/>
                      <a:pt x="304" y="283"/>
                      <a:pt x="302" y="285"/>
                    </a:cubicBezTo>
                    <a:cubicBezTo>
                      <a:pt x="301" y="285"/>
                      <a:pt x="300" y="285"/>
                      <a:pt x="299" y="286"/>
                    </a:cubicBezTo>
                    <a:cubicBezTo>
                      <a:pt x="298" y="286"/>
                      <a:pt x="297" y="287"/>
                      <a:pt x="297" y="288"/>
                    </a:cubicBezTo>
                    <a:cubicBezTo>
                      <a:pt x="297" y="289"/>
                      <a:pt x="297" y="289"/>
                      <a:pt x="297" y="289"/>
                    </a:cubicBezTo>
                    <a:cubicBezTo>
                      <a:pt x="296" y="289"/>
                      <a:pt x="295" y="290"/>
                      <a:pt x="294" y="291"/>
                    </a:cubicBezTo>
                    <a:cubicBezTo>
                      <a:pt x="293" y="291"/>
                      <a:pt x="293" y="291"/>
                      <a:pt x="291" y="291"/>
                    </a:cubicBezTo>
                    <a:cubicBezTo>
                      <a:pt x="291" y="293"/>
                      <a:pt x="291" y="294"/>
                      <a:pt x="291" y="295"/>
                    </a:cubicBezTo>
                    <a:cubicBezTo>
                      <a:pt x="289" y="295"/>
                      <a:pt x="288" y="296"/>
                      <a:pt x="287" y="295"/>
                    </a:cubicBezTo>
                    <a:cubicBezTo>
                      <a:pt x="286" y="295"/>
                      <a:pt x="286" y="295"/>
                      <a:pt x="286" y="294"/>
                    </a:cubicBezTo>
                    <a:cubicBezTo>
                      <a:pt x="285" y="294"/>
                      <a:pt x="285" y="294"/>
                      <a:pt x="285" y="294"/>
                    </a:cubicBezTo>
                    <a:cubicBezTo>
                      <a:pt x="284" y="294"/>
                      <a:pt x="284" y="294"/>
                      <a:pt x="284" y="294"/>
                    </a:cubicBezTo>
                    <a:cubicBezTo>
                      <a:pt x="284" y="294"/>
                      <a:pt x="284" y="294"/>
                      <a:pt x="284" y="294"/>
                    </a:cubicBezTo>
                    <a:cubicBezTo>
                      <a:pt x="283" y="296"/>
                      <a:pt x="283" y="296"/>
                      <a:pt x="283" y="296"/>
                    </a:cubicBezTo>
                    <a:cubicBezTo>
                      <a:pt x="283" y="297"/>
                      <a:pt x="282" y="297"/>
                      <a:pt x="282" y="297"/>
                    </a:cubicBezTo>
                    <a:cubicBezTo>
                      <a:pt x="282" y="300"/>
                      <a:pt x="282" y="300"/>
                      <a:pt x="282" y="300"/>
                    </a:cubicBezTo>
                    <a:cubicBezTo>
                      <a:pt x="282" y="303"/>
                      <a:pt x="285" y="303"/>
                      <a:pt x="285" y="305"/>
                    </a:cubicBezTo>
                    <a:cubicBezTo>
                      <a:pt x="285" y="306"/>
                      <a:pt x="285" y="306"/>
                      <a:pt x="285" y="306"/>
                    </a:cubicBezTo>
                    <a:cubicBezTo>
                      <a:pt x="285" y="306"/>
                      <a:pt x="285" y="306"/>
                      <a:pt x="285" y="306"/>
                    </a:cubicBezTo>
                    <a:cubicBezTo>
                      <a:pt x="284" y="308"/>
                      <a:pt x="284" y="309"/>
                      <a:pt x="285" y="310"/>
                    </a:cubicBezTo>
                    <a:cubicBezTo>
                      <a:pt x="286" y="311"/>
                      <a:pt x="288" y="310"/>
                      <a:pt x="289" y="311"/>
                    </a:cubicBezTo>
                    <a:cubicBezTo>
                      <a:pt x="289" y="312"/>
                      <a:pt x="290" y="312"/>
                      <a:pt x="290" y="312"/>
                    </a:cubicBezTo>
                    <a:cubicBezTo>
                      <a:pt x="292" y="313"/>
                      <a:pt x="294" y="311"/>
                      <a:pt x="295" y="311"/>
                    </a:cubicBezTo>
                    <a:cubicBezTo>
                      <a:pt x="296" y="311"/>
                      <a:pt x="296" y="311"/>
                      <a:pt x="296" y="311"/>
                    </a:cubicBezTo>
                    <a:cubicBezTo>
                      <a:pt x="296" y="312"/>
                      <a:pt x="296" y="312"/>
                      <a:pt x="297" y="313"/>
                    </a:cubicBezTo>
                    <a:cubicBezTo>
                      <a:pt x="297" y="313"/>
                      <a:pt x="298" y="312"/>
                      <a:pt x="299" y="312"/>
                    </a:cubicBezTo>
                    <a:cubicBezTo>
                      <a:pt x="299" y="312"/>
                      <a:pt x="299" y="313"/>
                      <a:pt x="300" y="314"/>
                    </a:cubicBezTo>
                    <a:cubicBezTo>
                      <a:pt x="300" y="314"/>
                      <a:pt x="300" y="314"/>
                      <a:pt x="300" y="314"/>
                    </a:cubicBezTo>
                    <a:cubicBezTo>
                      <a:pt x="301" y="314"/>
                      <a:pt x="301" y="314"/>
                      <a:pt x="302" y="314"/>
                    </a:cubicBezTo>
                    <a:cubicBezTo>
                      <a:pt x="303" y="314"/>
                      <a:pt x="303" y="314"/>
                      <a:pt x="303" y="314"/>
                    </a:cubicBezTo>
                    <a:cubicBezTo>
                      <a:pt x="303" y="314"/>
                      <a:pt x="303" y="314"/>
                      <a:pt x="303" y="314"/>
                    </a:cubicBezTo>
                    <a:cubicBezTo>
                      <a:pt x="303" y="313"/>
                      <a:pt x="303" y="313"/>
                      <a:pt x="303" y="312"/>
                    </a:cubicBezTo>
                    <a:cubicBezTo>
                      <a:pt x="303" y="312"/>
                      <a:pt x="303" y="312"/>
                      <a:pt x="305" y="311"/>
                    </a:cubicBezTo>
                    <a:cubicBezTo>
                      <a:pt x="306" y="310"/>
                      <a:pt x="306" y="309"/>
                      <a:pt x="305" y="309"/>
                    </a:cubicBezTo>
                    <a:cubicBezTo>
                      <a:pt x="305" y="308"/>
                      <a:pt x="305" y="308"/>
                      <a:pt x="305" y="308"/>
                    </a:cubicBezTo>
                    <a:cubicBezTo>
                      <a:pt x="307" y="305"/>
                      <a:pt x="307" y="305"/>
                      <a:pt x="307" y="305"/>
                    </a:cubicBezTo>
                    <a:cubicBezTo>
                      <a:pt x="307" y="305"/>
                      <a:pt x="307" y="305"/>
                      <a:pt x="308" y="302"/>
                    </a:cubicBezTo>
                    <a:cubicBezTo>
                      <a:pt x="309" y="302"/>
                      <a:pt x="309" y="302"/>
                      <a:pt x="310" y="302"/>
                    </a:cubicBezTo>
                    <a:cubicBezTo>
                      <a:pt x="310" y="301"/>
                      <a:pt x="310" y="300"/>
                      <a:pt x="310" y="299"/>
                    </a:cubicBezTo>
                    <a:cubicBezTo>
                      <a:pt x="316" y="299"/>
                      <a:pt x="314" y="297"/>
                      <a:pt x="314" y="296"/>
                    </a:cubicBezTo>
                    <a:cubicBezTo>
                      <a:pt x="313" y="296"/>
                      <a:pt x="313" y="296"/>
                      <a:pt x="311" y="296"/>
                    </a:cubicBezTo>
                    <a:cubicBezTo>
                      <a:pt x="311" y="295"/>
                      <a:pt x="311" y="295"/>
                      <a:pt x="311" y="294"/>
                    </a:cubicBezTo>
                    <a:cubicBezTo>
                      <a:pt x="311" y="294"/>
                      <a:pt x="311" y="294"/>
                      <a:pt x="312" y="293"/>
                    </a:cubicBezTo>
                    <a:cubicBezTo>
                      <a:pt x="312" y="292"/>
                      <a:pt x="311" y="291"/>
                      <a:pt x="311" y="290"/>
                    </a:cubicBezTo>
                    <a:cubicBezTo>
                      <a:pt x="311" y="289"/>
                      <a:pt x="311" y="288"/>
                      <a:pt x="311" y="286"/>
                    </a:cubicBezTo>
                    <a:cubicBezTo>
                      <a:pt x="313" y="286"/>
                      <a:pt x="313" y="286"/>
                      <a:pt x="314" y="286"/>
                    </a:cubicBezTo>
                    <a:cubicBezTo>
                      <a:pt x="314" y="284"/>
                      <a:pt x="314" y="284"/>
                      <a:pt x="317" y="283"/>
                    </a:cubicBezTo>
                    <a:moveTo>
                      <a:pt x="253" y="313"/>
                    </a:moveTo>
                    <a:cubicBezTo>
                      <a:pt x="253" y="312"/>
                      <a:pt x="253" y="311"/>
                      <a:pt x="253" y="310"/>
                    </a:cubicBezTo>
                    <a:cubicBezTo>
                      <a:pt x="253" y="310"/>
                      <a:pt x="253" y="310"/>
                      <a:pt x="253" y="310"/>
                    </a:cubicBezTo>
                    <a:cubicBezTo>
                      <a:pt x="252" y="309"/>
                      <a:pt x="252" y="309"/>
                      <a:pt x="252" y="309"/>
                    </a:cubicBezTo>
                    <a:cubicBezTo>
                      <a:pt x="252" y="309"/>
                      <a:pt x="252" y="309"/>
                      <a:pt x="251" y="309"/>
                    </a:cubicBezTo>
                    <a:cubicBezTo>
                      <a:pt x="250" y="309"/>
                      <a:pt x="249" y="307"/>
                      <a:pt x="249" y="307"/>
                    </a:cubicBezTo>
                    <a:cubicBezTo>
                      <a:pt x="249" y="306"/>
                      <a:pt x="250" y="305"/>
                      <a:pt x="249" y="304"/>
                    </a:cubicBezTo>
                    <a:cubicBezTo>
                      <a:pt x="249" y="304"/>
                      <a:pt x="249" y="304"/>
                      <a:pt x="248" y="303"/>
                    </a:cubicBezTo>
                    <a:cubicBezTo>
                      <a:pt x="247" y="305"/>
                      <a:pt x="247" y="306"/>
                      <a:pt x="247" y="306"/>
                    </a:cubicBezTo>
                    <a:cubicBezTo>
                      <a:pt x="248" y="307"/>
                      <a:pt x="250" y="310"/>
                      <a:pt x="251" y="311"/>
                    </a:cubicBezTo>
                    <a:cubicBezTo>
                      <a:pt x="252" y="311"/>
                      <a:pt x="252" y="311"/>
                      <a:pt x="252" y="312"/>
                    </a:cubicBezTo>
                    <a:cubicBezTo>
                      <a:pt x="252" y="313"/>
                      <a:pt x="253" y="313"/>
                      <a:pt x="253" y="313"/>
                    </a:cubicBezTo>
                    <a:moveTo>
                      <a:pt x="242" y="297"/>
                    </a:moveTo>
                    <a:cubicBezTo>
                      <a:pt x="242" y="297"/>
                      <a:pt x="242" y="297"/>
                      <a:pt x="242" y="297"/>
                    </a:cubicBezTo>
                    <a:cubicBezTo>
                      <a:pt x="242" y="297"/>
                      <a:pt x="242" y="297"/>
                      <a:pt x="242" y="297"/>
                    </a:cubicBezTo>
                    <a:cubicBezTo>
                      <a:pt x="242" y="297"/>
                      <a:pt x="242" y="297"/>
                      <a:pt x="242" y="297"/>
                    </a:cubicBezTo>
                    <a:cubicBezTo>
                      <a:pt x="242" y="297"/>
                      <a:pt x="242" y="297"/>
                      <a:pt x="242" y="297"/>
                    </a:cubicBezTo>
                    <a:moveTo>
                      <a:pt x="245" y="300"/>
                    </a:moveTo>
                    <a:cubicBezTo>
                      <a:pt x="245" y="299"/>
                      <a:pt x="245" y="299"/>
                      <a:pt x="245" y="299"/>
                    </a:cubicBezTo>
                    <a:cubicBezTo>
                      <a:pt x="245" y="299"/>
                      <a:pt x="245" y="298"/>
                      <a:pt x="245" y="298"/>
                    </a:cubicBezTo>
                    <a:cubicBezTo>
                      <a:pt x="244" y="298"/>
                      <a:pt x="244" y="298"/>
                      <a:pt x="244" y="298"/>
                    </a:cubicBezTo>
                    <a:cubicBezTo>
                      <a:pt x="244" y="297"/>
                      <a:pt x="244" y="297"/>
                      <a:pt x="244" y="296"/>
                    </a:cubicBezTo>
                    <a:cubicBezTo>
                      <a:pt x="243" y="296"/>
                      <a:pt x="243" y="296"/>
                      <a:pt x="243" y="296"/>
                    </a:cubicBezTo>
                    <a:cubicBezTo>
                      <a:pt x="242" y="296"/>
                      <a:pt x="242" y="296"/>
                      <a:pt x="242" y="296"/>
                    </a:cubicBezTo>
                    <a:cubicBezTo>
                      <a:pt x="242" y="296"/>
                      <a:pt x="242" y="296"/>
                      <a:pt x="242" y="296"/>
                    </a:cubicBezTo>
                    <a:cubicBezTo>
                      <a:pt x="242" y="297"/>
                      <a:pt x="242" y="297"/>
                      <a:pt x="243" y="298"/>
                    </a:cubicBezTo>
                    <a:cubicBezTo>
                      <a:pt x="244" y="299"/>
                      <a:pt x="244" y="299"/>
                      <a:pt x="244" y="299"/>
                    </a:cubicBezTo>
                    <a:cubicBezTo>
                      <a:pt x="245" y="299"/>
                      <a:pt x="245" y="299"/>
                      <a:pt x="245" y="299"/>
                    </a:cubicBezTo>
                    <a:cubicBezTo>
                      <a:pt x="245" y="300"/>
                      <a:pt x="245" y="300"/>
                      <a:pt x="245" y="300"/>
                    </a:cubicBezTo>
                    <a:cubicBezTo>
                      <a:pt x="245" y="301"/>
                      <a:pt x="245" y="301"/>
                      <a:pt x="245" y="301"/>
                    </a:cubicBezTo>
                    <a:cubicBezTo>
                      <a:pt x="245" y="300"/>
                      <a:pt x="245" y="300"/>
                      <a:pt x="245" y="300"/>
                    </a:cubicBezTo>
                    <a:moveTo>
                      <a:pt x="240" y="294"/>
                    </a:moveTo>
                    <a:cubicBezTo>
                      <a:pt x="241" y="293"/>
                      <a:pt x="241" y="293"/>
                      <a:pt x="241" y="293"/>
                    </a:cubicBezTo>
                    <a:cubicBezTo>
                      <a:pt x="240" y="293"/>
                      <a:pt x="240" y="293"/>
                      <a:pt x="239" y="292"/>
                    </a:cubicBezTo>
                    <a:cubicBezTo>
                      <a:pt x="239" y="292"/>
                      <a:pt x="239" y="292"/>
                      <a:pt x="239" y="292"/>
                    </a:cubicBezTo>
                    <a:cubicBezTo>
                      <a:pt x="239" y="291"/>
                      <a:pt x="239" y="291"/>
                      <a:pt x="239" y="291"/>
                    </a:cubicBezTo>
                    <a:cubicBezTo>
                      <a:pt x="238" y="291"/>
                      <a:pt x="238" y="291"/>
                      <a:pt x="238" y="291"/>
                    </a:cubicBezTo>
                    <a:cubicBezTo>
                      <a:pt x="238" y="292"/>
                      <a:pt x="238" y="292"/>
                      <a:pt x="238" y="292"/>
                    </a:cubicBezTo>
                    <a:cubicBezTo>
                      <a:pt x="239" y="292"/>
                      <a:pt x="239" y="292"/>
                      <a:pt x="239" y="292"/>
                    </a:cubicBezTo>
                    <a:cubicBezTo>
                      <a:pt x="239" y="292"/>
                      <a:pt x="239" y="292"/>
                      <a:pt x="239" y="292"/>
                    </a:cubicBezTo>
                    <a:cubicBezTo>
                      <a:pt x="239" y="293"/>
                      <a:pt x="239" y="293"/>
                      <a:pt x="239" y="293"/>
                    </a:cubicBezTo>
                    <a:cubicBezTo>
                      <a:pt x="239" y="293"/>
                      <a:pt x="239" y="293"/>
                      <a:pt x="239" y="293"/>
                    </a:cubicBezTo>
                    <a:cubicBezTo>
                      <a:pt x="239" y="293"/>
                      <a:pt x="239" y="293"/>
                      <a:pt x="239" y="293"/>
                    </a:cubicBezTo>
                    <a:cubicBezTo>
                      <a:pt x="239" y="293"/>
                      <a:pt x="239" y="293"/>
                      <a:pt x="239" y="293"/>
                    </a:cubicBezTo>
                    <a:cubicBezTo>
                      <a:pt x="240" y="294"/>
                      <a:pt x="240" y="294"/>
                      <a:pt x="240" y="294"/>
                    </a:cubicBezTo>
                    <a:cubicBezTo>
                      <a:pt x="240" y="294"/>
                      <a:pt x="240" y="294"/>
                      <a:pt x="240" y="294"/>
                    </a:cubicBezTo>
                    <a:cubicBezTo>
                      <a:pt x="240" y="294"/>
                      <a:pt x="240" y="294"/>
                      <a:pt x="240" y="294"/>
                    </a:cubicBezTo>
                    <a:cubicBezTo>
                      <a:pt x="240" y="294"/>
                      <a:pt x="240" y="294"/>
                      <a:pt x="240" y="294"/>
                    </a:cubicBezTo>
                    <a:cubicBezTo>
                      <a:pt x="240" y="294"/>
                      <a:pt x="240" y="294"/>
                      <a:pt x="240" y="294"/>
                    </a:cubicBezTo>
                    <a:cubicBezTo>
                      <a:pt x="240" y="294"/>
                      <a:pt x="240" y="294"/>
                      <a:pt x="240" y="294"/>
                    </a:cubicBezTo>
                    <a:cubicBezTo>
                      <a:pt x="240" y="294"/>
                      <a:pt x="240" y="294"/>
                      <a:pt x="240" y="294"/>
                    </a:cubicBezTo>
                    <a:cubicBezTo>
                      <a:pt x="240" y="294"/>
                      <a:pt x="240" y="294"/>
                      <a:pt x="240" y="294"/>
                    </a:cubicBezTo>
                    <a:cubicBezTo>
                      <a:pt x="240" y="294"/>
                      <a:pt x="240" y="294"/>
                      <a:pt x="240" y="294"/>
                    </a:cubicBezTo>
                    <a:cubicBezTo>
                      <a:pt x="240" y="294"/>
                      <a:pt x="240" y="294"/>
                      <a:pt x="240" y="294"/>
                    </a:cubicBezTo>
                    <a:moveTo>
                      <a:pt x="275" y="311"/>
                    </a:moveTo>
                    <a:cubicBezTo>
                      <a:pt x="275" y="311"/>
                      <a:pt x="274" y="309"/>
                      <a:pt x="273" y="309"/>
                    </a:cubicBezTo>
                    <a:cubicBezTo>
                      <a:pt x="272" y="309"/>
                      <a:pt x="272" y="309"/>
                      <a:pt x="273" y="307"/>
                    </a:cubicBezTo>
                    <a:cubicBezTo>
                      <a:pt x="273" y="307"/>
                      <a:pt x="273" y="307"/>
                      <a:pt x="273" y="307"/>
                    </a:cubicBezTo>
                    <a:cubicBezTo>
                      <a:pt x="273" y="307"/>
                      <a:pt x="270" y="304"/>
                      <a:pt x="269" y="308"/>
                    </a:cubicBezTo>
                    <a:cubicBezTo>
                      <a:pt x="268" y="308"/>
                      <a:pt x="267" y="308"/>
                      <a:pt x="267" y="307"/>
                    </a:cubicBezTo>
                    <a:cubicBezTo>
                      <a:pt x="267" y="306"/>
                      <a:pt x="268" y="305"/>
                      <a:pt x="266" y="304"/>
                    </a:cubicBezTo>
                    <a:cubicBezTo>
                      <a:pt x="266" y="304"/>
                      <a:pt x="266" y="304"/>
                      <a:pt x="266" y="304"/>
                    </a:cubicBezTo>
                    <a:cubicBezTo>
                      <a:pt x="264" y="304"/>
                      <a:pt x="264" y="304"/>
                      <a:pt x="264" y="304"/>
                    </a:cubicBezTo>
                    <a:cubicBezTo>
                      <a:pt x="264" y="304"/>
                      <a:pt x="262" y="303"/>
                      <a:pt x="262" y="302"/>
                    </a:cubicBezTo>
                    <a:cubicBezTo>
                      <a:pt x="262" y="301"/>
                      <a:pt x="262" y="300"/>
                      <a:pt x="262" y="299"/>
                    </a:cubicBezTo>
                    <a:cubicBezTo>
                      <a:pt x="259" y="299"/>
                      <a:pt x="259" y="299"/>
                      <a:pt x="258" y="297"/>
                    </a:cubicBezTo>
                    <a:cubicBezTo>
                      <a:pt x="257" y="296"/>
                      <a:pt x="258" y="295"/>
                      <a:pt x="257" y="294"/>
                    </a:cubicBezTo>
                    <a:cubicBezTo>
                      <a:pt x="256" y="294"/>
                      <a:pt x="256" y="294"/>
                      <a:pt x="256" y="294"/>
                    </a:cubicBezTo>
                    <a:cubicBezTo>
                      <a:pt x="255" y="294"/>
                      <a:pt x="255" y="294"/>
                      <a:pt x="255" y="294"/>
                    </a:cubicBezTo>
                    <a:cubicBezTo>
                      <a:pt x="254" y="294"/>
                      <a:pt x="254" y="294"/>
                      <a:pt x="252" y="293"/>
                    </a:cubicBezTo>
                    <a:cubicBezTo>
                      <a:pt x="252" y="292"/>
                      <a:pt x="252" y="292"/>
                      <a:pt x="252" y="292"/>
                    </a:cubicBezTo>
                    <a:cubicBezTo>
                      <a:pt x="251" y="291"/>
                      <a:pt x="250" y="290"/>
                      <a:pt x="249" y="289"/>
                    </a:cubicBezTo>
                    <a:cubicBezTo>
                      <a:pt x="247" y="287"/>
                      <a:pt x="247" y="287"/>
                      <a:pt x="247" y="287"/>
                    </a:cubicBezTo>
                    <a:cubicBezTo>
                      <a:pt x="247" y="287"/>
                      <a:pt x="246" y="287"/>
                      <a:pt x="246" y="287"/>
                    </a:cubicBezTo>
                    <a:cubicBezTo>
                      <a:pt x="245" y="287"/>
                      <a:pt x="246" y="286"/>
                      <a:pt x="246" y="285"/>
                    </a:cubicBezTo>
                    <a:cubicBezTo>
                      <a:pt x="245" y="285"/>
                      <a:pt x="244" y="285"/>
                      <a:pt x="243" y="283"/>
                    </a:cubicBezTo>
                    <a:cubicBezTo>
                      <a:pt x="242" y="283"/>
                      <a:pt x="241" y="284"/>
                      <a:pt x="240" y="284"/>
                    </a:cubicBezTo>
                    <a:cubicBezTo>
                      <a:pt x="239" y="283"/>
                      <a:pt x="238" y="282"/>
                      <a:pt x="236" y="281"/>
                    </a:cubicBezTo>
                    <a:cubicBezTo>
                      <a:pt x="235" y="282"/>
                      <a:pt x="236" y="283"/>
                      <a:pt x="238" y="285"/>
                    </a:cubicBezTo>
                    <a:cubicBezTo>
                      <a:pt x="239" y="287"/>
                      <a:pt x="241" y="287"/>
                      <a:pt x="242" y="289"/>
                    </a:cubicBezTo>
                    <a:cubicBezTo>
                      <a:pt x="243" y="290"/>
                      <a:pt x="243" y="290"/>
                      <a:pt x="243" y="292"/>
                    </a:cubicBezTo>
                    <a:cubicBezTo>
                      <a:pt x="244" y="293"/>
                      <a:pt x="244" y="293"/>
                      <a:pt x="245" y="293"/>
                    </a:cubicBezTo>
                    <a:cubicBezTo>
                      <a:pt x="246" y="293"/>
                      <a:pt x="246" y="294"/>
                      <a:pt x="247" y="294"/>
                    </a:cubicBezTo>
                    <a:cubicBezTo>
                      <a:pt x="247" y="295"/>
                      <a:pt x="247" y="295"/>
                      <a:pt x="247" y="297"/>
                    </a:cubicBezTo>
                    <a:cubicBezTo>
                      <a:pt x="247" y="298"/>
                      <a:pt x="247" y="298"/>
                      <a:pt x="247" y="298"/>
                    </a:cubicBezTo>
                    <a:cubicBezTo>
                      <a:pt x="248" y="300"/>
                      <a:pt x="251" y="301"/>
                      <a:pt x="252" y="303"/>
                    </a:cubicBezTo>
                    <a:cubicBezTo>
                      <a:pt x="253" y="304"/>
                      <a:pt x="254" y="305"/>
                      <a:pt x="254" y="306"/>
                    </a:cubicBezTo>
                    <a:cubicBezTo>
                      <a:pt x="255" y="307"/>
                      <a:pt x="255" y="308"/>
                      <a:pt x="255" y="310"/>
                    </a:cubicBezTo>
                    <a:cubicBezTo>
                      <a:pt x="256" y="312"/>
                      <a:pt x="259" y="313"/>
                      <a:pt x="260" y="315"/>
                    </a:cubicBezTo>
                    <a:cubicBezTo>
                      <a:pt x="262" y="317"/>
                      <a:pt x="262" y="317"/>
                      <a:pt x="262" y="318"/>
                    </a:cubicBezTo>
                    <a:cubicBezTo>
                      <a:pt x="264" y="319"/>
                      <a:pt x="264" y="319"/>
                      <a:pt x="265" y="320"/>
                    </a:cubicBezTo>
                    <a:cubicBezTo>
                      <a:pt x="269" y="319"/>
                      <a:pt x="269" y="319"/>
                      <a:pt x="269" y="319"/>
                    </a:cubicBezTo>
                    <a:cubicBezTo>
                      <a:pt x="270" y="318"/>
                      <a:pt x="270" y="318"/>
                      <a:pt x="270" y="318"/>
                    </a:cubicBezTo>
                    <a:cubicBezTo>
                      <a:pt x="270" y="317"/>
                      <a:pt x="270" y="317"/>
                      <a:pt x="270" y="317"/>
                    </a:cubicBezTo>
                    <a:cubicBezTo>
                      <a:pt x="271" y="316"/>
                      <a:pt x="271" y="316"/>
                      <a:pt x="271" y="313"/>
                    </a:cubicBezTo>
                    <a:cubicBezTo>
                      <a:pt x="271" y="313"/>
                      <a:pt x="271" y="313"/>
                      <a:pt x="271" y="313"/>
                    </a:cubicBezTo>
                    <a:cubicBezTo>
                      <a:pt x="271" y="311"/>
                      <a:pt x="274" y="312"/>
                      <a:pt x="275" y="311"/>
                    </a:cubicBezTo>
                    <a:cubicBezTo>
                      <a:pt x="275" y="311"/>
                      <a:pt x="275" y="311"/>
                      <a:pt x="275" y="311"/>
                    </a:cubicBezTo>
                    <a:moveTo>
                      <a:pt x="340" y="276"/>
                    </a:moveTo>
                    <a:cubicBezTo>
                      <a:pt x="341" y="275"/>
                      <a:pt x="341" y="275"/>
                      <a:pt x="341" y="275"/>
                    </a:cubicBezTo>
                    <a:cubicBezTo>
                      <a:pt x="340" y="273"/>
                      <a:pt x="340" y="273"/>
                      <a:pt x="340" y="273"/>
                    </a:cubicBezTo>
                    <a:cubicBezTo>
                      <a:pt x="340" y="272"/>
                      <a:pt x="340" y="270"/>
                      <a:pt x="341" y="268"/>
                    </a:cubicBezTo>
                    <a:cubicBezTo>
                      <a:pt x="341" y="267"/>
                      <a:pt x="340" y="266"/>
                      <a:pt x="339" y="265"/>
                    </a:cubicBezTo>
                    <a:cubicBezTo>
                      <a:pt x="339" y="265"/>
                      <a:pt x="339" y="266"/>
                      <a:pt x="338" y="266"/>
                    </a:cubicBezTo>
                    <a:cubicBezTo>
                      <a:pt x="338" y="267"/>
                      <a:pt x="338" y="267"/>
                      <a:pt x="338" y="268"/>
                    </a:cubicBezTo>
                    <a:cubicBezTo>
                      <a:pt x="338" y="268"/>
                      <a:pt x="337" y="269"/>
                      <a:pt x="336" y="268"/>
                    </a:cubicBezTo>
                    <a:cubicBezTo>
                      <a:pt x="336" y="268"/>
                      <a:pt x="335" y="269"/>
                      <a:pt x="334" y="270"/>
                    </a:cubicBezTo>
                    <a:cubicBezTo>
                      <a:pt x="334" y="271"/>
                      <a:pt x="334" y="271"/>
                      <a:pt x="332" y="271"/>
                    </a:cubicBezTo>
                    <a:cubicBezTo>
                      <a:pt x="332" y="271"/>
                      <a:pt x="332" y="270"/>
                      <a:pt x="332" y="270"/>
                    </a:cubicBezTo>
                    <a:cubicBezTo>
                      <a:pt x="331" y="270"/>
                      <a:pt x="330" y="270"/>
                      <a:pt x="330" y="270"/>
                    </a:cubicBezTo>
                    <a:cubicBezTo>
                      <a:pt x="330" y="271"/>
                      <a:pt x="330" y="271"/>
                      <a:pt x="330" y="271"/>
                    </a:cubicBezTo>
                    <a:cubicBezTo>
                      <a:pt x="329" y="271"/>
                      <a:pt x="329" y="271"/>
                      <a:pt x="328" y="271"/>
                    </a:cubicBezTo>
                    <a:cubicBezTo>
                      <a:pt x="327" y="271"/>
                      <a:pt x="326" y="273"/>
                      <a:pt x="326" y="273"/>
                    </a:cubicBezTo>
                    <a:cubicBezTo>
                      <a:pt x="326" y="274"/>
                      <a:pt x="326" y="276"/>
                      <a:pt x="326" y="277"/>
                    </a:cubicBezTo>
                    <a:cubicBezTo>
                      <a:pt x="327" y="278"/>
                      <a:pt x="327" y="278"/>
                      <a:pt x="327" y="278"/>
                    </a:cubicBezTo>
                    <a:cubicBezTo>
                      <a:pt x="327" y="277"/>
                      <a:pt x="327" y="277"/>
                      <a:pt x="327" y="277"/>
                    </a:cubicBezTo>
                    <a:cubicBezTo>
                      <a:pt x="327" y="276"/>
                      <a:pt x="327" y="276"/>
                      <a:pt x="327" y="276"/>
                    </a:cubicBezTo>
                    <a:cubicBezTo>
                      <a:pt x="327" y="275"/>
                      <a:pt x="327" y="275"/>
                      <a:pt x="327" y="275"/>
                    </a:cubicBezTo>
                    <a:cubicBezTo>
                      <a:pt x="327" y="275"/>
                      <a:pt x="327" y="275"/>
                      <a:pt x="327" y="275"/>
                    </a:cubicBezTo>
                    <a:cubicBezTo>
                      <a:pt x="329" y="274"/>
                      <a:pt x="329" y="274"/>
                      <a:pt x="329" y="274"/>
                    </a:cubicBezTo>
                    <a:cubicBezTo>
                      <a:pt x="329" y="274"/>
                      <a:pt x="329" y="274"/>
                      <a:pt x="332" y="274"/>
                    </a:cubicBezTo>
                    <a:cubicBezTo>
                      <a:pt x="332" y="274"/>
                      <a:pt x="332" y="275"/>
                      <a:pt x="332" y="275"/>
                    </a:cubicBezTo>
                    <a:cubicBezTo>
                      <a:pt x="332" y="277"/>
                      <a:pt x="332" y="277"/>
                      <a:pt x="332" y="277"/>
                    </a:cubicBezTo>
                    <a:cubicBezTo>
                      <a:pt x="333" y="278"/>
                      <a:pt x="333" y="278"/>
                      <a:pt x="333" y="278"/>
                    </a:cubicBezTo>
                    <a:cubicBezTo>
                      <a:pt x="334" y="278"/>
                      <a:pt x="334" y="278"/>
                      <a:pt x="334" y="278"/>
                    </a:cubicBezTo>
                    <a:cubicBezTo>
                      <a:pt x="334" y="278"/>
                      <a:pt x="334" y="278"/>
                      <a:pt x="335" y="279"/>
                    </a:cubicBezTo>
                    <a:cubicBezTo>
                      <a:pt x="335" y="279"/>
                      <a:pt x="335" y="279"/>
                      <a:pt x="336" y="279"/>
                    </a:cubicBezTo>
                    <a:cubicBezTo>
                      <a:pt x="336" y="279"/>
                      <a:pt x="336" y="279"/>
                      <a:pt x="336" y="279"/>
                    </a:cubicBezTo>
                    <a:cubicBezTo>
                      <a:pt x="336" y="280"/>
                      <a:pt x="336" y="280"/>
                      <a:pt x="336" y="280"/>
                    </a:cubicBezTo>
                    <a:cubicBezTo>
                      <a:pt x="337" y="280"/>
                      <a:pt x="337" y="280"/>
                      <a:pt x="337" y="280"/>
                    </a:cubicBezTo>
                    <a:cubicBezTo>
                      <a:pt x="337" y="281"/>
                      <a:pt x="337" y="281"/>
                      <a:pt x="337" y="281"/>
                    </a:cubicBezTo>
                    <a:cubicBezTo>
                      <a:pt x="338" y="281"/>
                      <a:pt x="338" y="281"/>
                      <a:pt x="338" y="281"/>
                    </a:cubicBezTo>
                    <a:cubicBezTo>
                      <a:pt x="338" y="280"/>
                      <a:pt x="338" y="280"/>
                      <a:pt x="338" y="279"/>
                    </a:cubicBezTo>
                    <a:cubicBezTo>
                      <a:pt x="338" y="278"/>
                      <a:pt x="338" y="278"/>
                      <a:pt x="338" y="278"/>
                    </a:cubicBezTo>
                    <a:cubicBezTo>
                      <a:pt x="338" y="278"/>
                      <a:pt x="338" y="278"/>
                      <a:pt x="337" y="276"/>
                    </a:cubicBezTo>
                    <a:cubicBezTo>
                      <a:pt x="338" y="275"/>
                      <a:pt x="338" y="275"/>
                      <a:pt x="338" y="275"/>
                    </a:cubicBezTo>
                    <a:cubicBezTo>
                      <a:pt x="338" y="275"/>
                      <a:pt x="338" y="275"/>
                      <a:pt x="339" y="275"/>
                    </a:cubicBezTo>
                    <a:cubicBezTo>
                      <a:pt x="339" y="275"/>
                      <a:pt x="339" y="276"/>
                      <a:pt x="340" y="276"/>
                    </a:cubicBezTo>
                    <a:cubicBezTo>
                      <a:pt x="340" y="276"/>
                      <a:pt x="340" y="276"/>
                      <a:pt x="340" y="276"/>
                    </a:cubicBezTo>
                    <a:moveTo>
                      <a:pt x="333" y="267"/>
                    </a:moveTo>
                    <a:cubicBezTo>
                      <a:pt x="333" y="266"/>
                      <a:pt x="333" y="265"/>
                      <a:pt x="333" y="264"/>
                    </a:cubicBezTo>
                    <a:cubicBezTo>
                      <a:pt x="333" y="264"/>
                      <a:pt x="333" y="263"/>
                      <a:pt x="332" y="263"/>
                    </a:cubicBezTo>
                    <a:cubicBezTo>
                      <a:pt x="331" y="263"/>
                      <a:pt x="331" y="263"/>
                      <a:pt x="331" y="262"/>
                    </a:cubicBezTo>
                    <a:cubicBezTo>
                      <a:pt x="330" y="262"/>
                      <a:pt x="331" y="261"/>
                      <a:pt x="331" y="260"/>
                    </a:cubicBezTo>
                    <a:cubicBezTo>
                      <a:pt x="331" y="260"/>
                      <a:pt x="330" y="260"/>
                      <a:pt x="329" y="260"/>
                    </a:cubicBezTo>
                    <a:cubicBezTo>
                      <a:pt x="329" y="260"/>
                      <a:pt x="329" y="260"/>
                      <a:pt x="329" y="260"/>
                    </a:cubicBezTo>
                    <a:cubicBezTo>
                      <a:pt x="328" y="259"/>
                      <a:pt x="328" y="259"/>
                      <a:pt x="328" y="259"/>
                    </a:cubicBezTo>
                    <a:cubicBezTo>
                      <a:pt x="328" y="258"/>
                      <a:pt x="328" y="258"/>
                      <a:pt x="328" y="257"/>
                    </a:cubicBezTo>
                    <a:cubicBezTo>
                      <a:pt x="328" y="256"/>
                      <a:pt x="328" y="256"/>
                      <a:pt x="327" y="255"/>
                    </a:cubicBezTo>
                    <a:cubicBezTo>
                      <a:pt x="327" y="254"/>
                      <a:pt x="326" y="254"/>
                      <a:pt x="325" y="254"/>
                    </a:cubicBezTo>
                    <a:cubicBezTo>
                      <a:pt x="325" y="253"/>
                      <a:pt x="325" y="253"/>
                      <a:pt x="324" y="252"/>
                    </a:cubicBezTo>
                    <a:cubicBezTo>
                      <a:pt x="324" y="252"/>
                      <a:pt x="324" y="252"/>
                      <a:pt x="324" y="252"/>
                    </a:cubicBezTo>
                    <a:cubicBezTo>
                      <a:pt x="324" y="252"/>
                      <a:pt x="324" y="252"/>
                      <a:pt x="323" y="252"/>
                    </a:cubicBezTo>
                    <a:cubicBezTo>
                      <a:pt x="323" y="255"/>
                      <a:pt x="324" y="255"/>
                      <a:pt x="326" y="255"/>
                    </a:cubicBezTo>
                    <a:cubicBezTo>
                      <a:pt x="326" y="257"/>
                      <a:pt x="326" y="257"/>
                      <a:pt x="326" y="258"/>
                    </a:cubicBezTo>
                    <a:cubicBezTo>
                      <a:pt x="326" y="258"/>
                      <a:pt x="326" y="260"/>
                      <a:pt x="326" y="261"/>
                    </a:cubicBezTo>
                    <a:cubicBezTo>
                      <a:pt x="326" y="262"/>
                      <a:pt x="326" y="262"/>
                      <a:pt x="326" y="262"/>
                    </a:cubicBezTo>
                    <a:cubicBezTo>
                      <a:pt x="327" y="264"/>
                      <a:pt x="328" y="264"/>
                      <a:pt x="329" y="264"/>
                    </a:cubicBezTo>
                    <a:cubicBezTo>
                      <a:pt x="329" y="264"/>
                      <a:pt x="329" y="264"/>
                      <a:pt x="329" y="264"/>
                    </a:cubicBezTo>
                    <a:cubicBezTo>
                      <a:pt x="328" y="266"/>
                      <a:pt x="328" y="266"/>
                      <a:pt x="328" y="266"/>
                    </a:cubicBezTo>
                    <a:cubicBezTo>
                      <a:pt x="328" y="267"/>
                      <a:pt x="328" y="267"/>
                      <a:pt x="328" y="267"/>
                    </a:cubicBezTo>
                    <a:cubicBezTo>
                      <a:pt x="330" y="268"/>
                      <a:pt x="331" y="268"/>
                      <a:pt x="331" y="268"/>
                    </a:cubicBezTo>
                    <a:cubicBezTo>
                      <a:pt x="331" y="267"/>
                      <a:pt x="331" y="267"/>
                      <a:pt x="331" y="267"/>
                    </a:cubicBezTo>
                    <a:cubicBezTo>
                      <a:pt x="331" y="267"/>
                      <a:pt x="331" y="267"/>
                      <a:pt x="333" y="267"/>
                    </a:cubicBezTo>
                    <a:moveTo>
                      <a:pt x="339" y="260"/>
                    </a:moveTo>
                    <a:cubicBezTo>
                      <a:pt x="339" y="260"/>
                      <a:pt x="339" y="260"/>
                      <a:pt x="339" y="260"/>
                    </a:cubicBezTo>
                    <a:cubicBezTo>
                      <a:pt x="339" y="258"/>
                      <a:pt x="339" y="257"/>
                      <a:pt x="338" y="257"/>
                    </a:cubicBezTo>
                    <a:cubicBezTo>
                      <a:pt x="337" y="257"/>
                      <a:pt x="337" y="257"/>
                      <a:pt x="337" y="256"/>
                    </a:cubicBezTo>
                    <a:cubicBezTo>
                      <a:pt x="337" y="256"/>
                      <a:pt x="337" y="256"/>
                      <a:pt x="337" y="256"/>
                    </a:cubicBezTo>
                    <a:cubicBezTo>
                      <a:pt x="336" y="254"/>
                      <a:pt x="335" y="254"/>
                      <a:pt x="335" y="254"/>
                    </a:cubicBezTo>
                    <a:cubicBezTo>
                      <a:pt x="335" y="254"/>
                      <a:pt x="335" y="254"/>
                      <a:pt x="335" y="254"/>
                    </a:cubicBezTo>
                    <a:cubicBezTo>
                      <a:pt x="334" y="253"/>
                      <a:pt x="334" y="253"/>
                      <a:pt x="334" y="253"/>
                    </a:cubicBezTo>
                    <a:cubicBezTo>
                      <a:pt x="335" y="252"/>
                      <a:pt x="335" y="252"/>
                      <a:pt x="335" y="252"/>
                    </a:cubicBezTo>
                    <a:cubicBezTo>
                      <a:pt x="335" y="251"/>
                      <a:pt x="335" y="250"/>
                      <a:pt x="335" y="250"/>
                    </a:cubicBezTo>
                    <a:cubicBezTo>
                      <a:pt x="334" y="250"/>
                      <a:pt x="334" y="250"/>
                      <a:pt x="334" y="250"/>
                    </a:cubicBezTo>
                    <a:cubicBezTo>
                      <a:pt x="333" y="250"/>
                      <a:pt x="333" y="250"/>
                      <a:pt x="333" y="250"/>
                    </a:cubicBezTo>
                    <a:cubicBezTo>
                      <a:pt x="333" y="250"/>
                      <a:pt x="333" y="250"/>
                      <a:pt x="333" y="250"/>
                    </a:cubicBezTo>
                    <a:cubicBezTo>
                      <a:pt x="332" y="250"/>
                      <a:pt x="332" y="250"/>
                      <a:pt x="332" y="250"/>
                    </a:cubicBezTo>
                    <a:cubicBezTo>
                      <a:pt x="331" y="250"/>
                      <a:pt x="331" y="250"/>
                      <a:pt x="331" y="250"/>
                    </a:cubicBezTo>
                    <a:cubicBezTo>
                      <a:pt x="331" y="251"/>
                      <a:pt x="331" y="251"/>
                      <a:pt x="330" y="251"/>
                    </a:cubicBezTo>
                    <a:cubicBezTo>
                      <a:pt x="330" y="251"/>
                      <a:pt x="328" y="251"/>
                      <a:pt x="328" y="252"/>
                    </a:cubicBezTo>
                    <a:cubicBezTo>
                      <a:pt x="329" y="252"/>
                      <a:pt x="330" y="253"/>
                      <a:pt x="330" y="253"/>
                    </a:cubicBezTo>
                    <a:cubicBezTo>
                      <a:pt x="331" y="254"/>
                      <a:pt x="331" y="254"/>
                      <a:pt x="331" y="254"/>
                    </a:cubicBezTo>
                    <a:cubicBezTo>
                      <a:pt x="331" y="254"/>
                      <a:pt x="331" y="254"/>
                      <a:pt x="331" y="254"/>
                    </a:cubicBezTo>
                    <a:cubicBezTo>
                      <a:pt x="331" y="254"/>
                      <a:pt x="331" y="254"/>
                      <a:pt x="331" y="254"/>
                    </a:cubicBezTo>
                    <a:cubicBezTo>
                      <a:pt x="332" y="255"/>
                      <a:pt x="332" y="255"/>
                      <a:pt x="333" y="255"/>
                    </a:cubicBezTo>
                    <a:cubicBezTo>
                      <a:pt x="333" y="256"/>
                      <a:pt x="333" y="257"/>
                      <a:pt x="333" y="258"/>
                    </a:cubicBezTo>
                    <a:cubicBezTo>
                      <a:pt x="334" y="258"/>
                      <a:pt x="334" y="258"/>
                      <a:pt x="334" y="258"/>
                    </a:cubicBezTo>
                    <a:cubicBezTo>
                      <a:pt x="334" y="258"/>
                      <a:pt x="335" y="259"/>
                      <a:pt x="335" y="259"/>
                    </a:cubicBezTo>
                    <a:cubicBezTo>
                      <a:pt x="335" y="260"/>
                      <a:pt x="335" y="260"/>
                      <a:pt x="335" y="260"/>
                    </a:cubicBezTo>
                    <a:cubicBezTo>
                      <a:pt x="336" y="260"/>
                      <a:pt x="336" y="260"/>
                      <a:pt x="336" y="260"/>
                    </a:cubicBezTo>
                    <a:cubicBezTo>
                      <a:pt x="336" y="261"/>
                      <a:pt x="336" y="261"/>
                      <a:pt x="336" y="262"/>
                    </a:cubicBezTo>
                    <a:cubicBezTo>
                      <a:pt x="337" y="262"/>
                      <a:pt x="338" y="262"/>
                      <a:pt x="339" y="262"/>
                    </a:cubicBezTo>
                    <a:cubicBezTo>
                      <a:pt x="339" y="261"/>
                      <a:pt x="339" y="261"/>
                      <a:pt x="339" y="260"/>
                    </a:cubicBezTo>
                    <a:moveTo>
                      <a:pt x="321" y="255"/>
                    </a:moveTo>
                    <a:cubicBezTo>
                      <a:pt x="321" y="255"/>
                      <a:pt x="321" y="255"/>
                      <a:pt x="321" y="255"/>
                    </a:cubicBezTo>
                    <a:cubicBezTo>
                      <a:pt x="321" y="256"/>
                      <a:pt x="321" y="256"/>
                      <a:pt x="321" y="256"/>
                    </a:cubicBezTo>
                    <a:cubicBezTo>
                      <a:pt x="320" y="258"/>
                      <a:pt x="320" y="258"/>
                      <a:pt x="320" y="258"/>
                    </a:cubicBezTo>
                    <a:cubicBezTo>
                      <a:pt x="320" y="258"/>
                      <a:pt x="320" y="258"/>
                      <a:pt x="319" y="260"/>
                    </a:cubicBezTo>
                    <a:cubicBezTo>
                      <a:pt x="318" y="261"/>
                      <a:pt x="318" y="261"/>
                      <a:pt x="318" y="261"/>
                    </a:cubicBezTo>
                    <a:cubicBezTo>
                      <a:pt x="318" y="261"/>
                      <a:pt x="318" y="262"/>
                      <a:pt x="317" y="262"/>
                    </a:cubicBezTo>
                    <a:cubicBezTo>
                      <a:pt x="317" y="263"/>
                      <a:pt x="317" y="263"/>
                      <a:pt x="317" y="263"/>
                    </a:cubicBezTo>
                    <a:cubicBezTo>
                      <a:pt x="317" y="263"/>
                      <a:pt x="317" y="263"/>
                      <a:pt x="317" y="263"/>
                    </a:cubicBezTo>
                    <a:cubicBezTo>
                      <a:pt x="316" y="264"/>
                      <a:pt x="316" y="264"/>
                      <a:pt x="316" y="264"/>
                    </a:cubicBezTo>
                    <a:cubicBezTo>
                      <a:pt x="316" y="265"/>
                      <a:pt x="316" y="265"/>
                      <a:pt x="316" y="265"/>
                    </a:cubicBezTo>
                    <a:cubicBezTo>
                      <a:pt x="315" y="266"/>
                      <a:pt x="315" y="266"/>
                      <a:pt x="315" y="266"/>
                    </a:cubicBezTo>
                    <a:cubicBezTo>
                      <a:pt x="315" y="267"/>
                      <a:pt x="314" y="267"/>
                      <a:pt x="314" y="267"/>
                    </a:cubicBezTo>
                    <a:cubicBezTo>
                      <a:pt x="314" y="267"/>
                      <a:pt x="313" y="269"/>
                      <a:pt x="312" y="268"/>
                    </a:cubicBezTo>
                    <a:cubicBezTo>
                      <a:pt x="311" y="268"/>
                      <a:pt x="311" y="269"/>
                      <a:pt x="310" y="271"/>
                    </a:cubicBezTo>
                    <a:cubicBezTo>
                      <a:pt x="311" y="271"/>
                      <a:pt x="311" y="271"/>
                      <a:pt x="311" y="271"/>
                    </a:cubicBezTo>
                    <a:cubicBezTo>
                      <a:pt x="311" y="271"/>
                      <a:pt x="314" y="271"/>
                      <a:pt x="314" y="269"/>
                    </a:cubicBezTo>
                    <a:cubicBezTo>
                      <a:pt x="314" y="269"/>
                      <a:pt x="314" y="267"/>
                      <a:pt x="318" y="267"/>
                    </a:cubicBezTo>
                    <a:cubicBezTo>
                      <a:pt x="318" y="263"/>
                      <a:pt x="320" y="262"/>
                      <a:pt x="320" y="262"/>
                    </a:cubicBezTo>
                    <a:cubicBezTo>
                      <a:pt x="321" y="261"/>
                      <a:pt x="321" y="261"/>
                      <a:pt x="321" y="261"/>
                    </a:cubicBezTo>
                    <a:cubicBezTo>
                      <a:pt x="321" y="255"/>
                      <a:pt x="321" y="255"/>
                      <a:pt x="321" y="255"/>
                    </a:cubicBezTo>
                    <a:moveTo>
                      <a:pt x="329" y="239"/>
                    </a:moveTo>
                    <a:cubicBezTo>
                      <a:pt x="329" y="238"/>
                      <a:pt x="329" y="238"/>
                      <a:pt x="329" y="238"/>
                    </a:cubicBezTo>
                    <a:cubicBezTo>
                      <a:pt x="329" y="238"/>
                      <a:pt x="329" y="238"/>
                      <a:pt x="329" y="237"/>
                    </a:cubicBezTo>
                    <a:cubicBezTo>
                      <a:pt x="329" y="237"/>
                      <a:pt x="329" y="237"/>
                      <a:pt x="329" y="237"/>
                    </a:cubicBezTo>
                    <a:cubicBezTo>
                      <a:pt x="329" y="237"/>
                      <a:pt x="329" y="237"/>
                      <a:pt x="329" y="237"/>
                    </a:cubicBezTo>
                    <a:cubicBezTo>
                      <a:pt x="329" y="236"/>
                      <a:pt x="329" y="236"/>
                      <a:pt x="329" y="236"/>
                    </a:cubicBezTo>
                    <a:cubicBezTo>
                      <a:pt x="329" y="236"/>
                      <a:pt x="329" y="236"/>
                      <a:pt x="329" y="236"/>
                    </a:cubicBezTo>
                    <a:cubicBezTo>
                      <a:pt x="328" y="235"/>
                      <a:pt x="328" y="235"/>
                      <a:pt x="328" y="235"/>
                    </a:cubicBezTo>
                    <a:cubicBezTo>
                      <a:pt x="328" y="235"/>
                      <a:pt x="328" y="235"/>
                      <a:pt x="328" y="235"/>
                    </a:cubicBezTo>
                    <a:cubicBezTo>
                      <a:pt x="328" y="234"/>
                      <a:pt x="328" y="234"/>
                      <a:pt x="328" y="234"/>
                    </a:cubicBezTo>
                    <a:cubicBezTo>
                      <a:pt x="328" y="234"/>
                      <a:pt x="328" y="234"/>
                      <a:pt x="328" y="234"/>
                    </a:cubicBezTo>
                    <a:cubicBezTo>
                      <a:pt x="327" y="234"/>
                      <a:pt x="327" y="234"/>
                      <a:pt x="327" y="234"/>
                    </a:cubicBezTo>
                    <a:cubicBezTo>
                      <a:pt x="327" y="234"/>
                      <a:pt x="327" y="234"/>
                      <a:pt x="327" y="234"/>
                    </a:cubicBezTo>
                    <a:cubicBezTo>
                      <a:pt x="327" y="234"/>
                      <a:pt x="327" y="234"/>
                      <a:pt x="327" y="234"/>
                    </a:cubicBezTo>
                    <a:cubicBezTo>
                      <a:pt x="327" y="234"/>
                      <a:pt x="327" y="234"/>
                      <a:pt x="327" y="234"/>
                    </a:cubicBezTo>
                    <a:cubicBezTo>
                      <a:pt x="327" y="234"/>
                      <a:pt x="327" y="234"/>
                      <a:pt x="327" y="234"/>
                    </a:cubicBezTo>
                    <a:cubicBezTo>
                      <a:pt x="326" y="234"/>
                      <a:pt x="326" y="234"/>
                      <a:pt x="326" y="234"/>
                    </a:cubicBezTo>
                    <a:cubicBezTo>
                      <a:pt x="326" y="234"/>
                      <a:pt x="326" y="234"/>
                      <a:pt x="326" y="234"/>
                    </a:cubicBezTo>
                    <a:cubicBezTo>
                      <a:pt x="326" y="234"/>
                      <a:pt x="326" y="234"/>
                      <a:pt x="326" y="234"/>
                    </a:cubicBezTo>
                    <a:cubicBezTo>
                      <a:pt x="326" y="234"/>
                      <a:pt x="326" y="234"/>
                      <a:pt x="326" y="234"/>
                    </a:cubicBezTo>
                    <a:cubicBezTo>
                      <a:pt x="326" y="234"/>
                      <a:pt x="326" y="234"/>
                      <a:pt x="326" y="234"/>
                    </a:cubicBezTo>
                    <a:cubicBezTo>
                      <a:pt x="326" y="234"/>
                      <a:pt x="326" y="234"/>
                      <a:pt x="326" y="234"/>
                    </a:cubicBezTo>
                    <a:cubicBezTo>
                      <a:pt x="326" y="233"/>
                      <a:pt x="326" y="233"/>
                      <a:pt x="326" y="233"/>
                    </a:cubicBezTo>
                    <a:cubicBezTo>
                      <a:pt x="326" y="233"/>
                      <a:pt x="326" y="233"/>
                      <a:pt x="326" y="233"/>
                    </a:cubicBezTo>
                    <a:cubicBezTo>
                      <a:pt x="325" y="233"/>
                      <a:pt x="325" y="233"/>
                      <a:pt x="325" y="233"/>
                    </a:cubicBezTo>
                    <a:cubicBezTo>
                      <a:pt x="325" y="232"/>
                      <a:pt x="325" y="232"/>
                      <a:pt x="324" y="232"/>
                    </a:cubicBezTo>
                    <a:cubicBezTo>
                      <a:pt x="324" y="232"/>
                      <a:pt x="323" y="232"/>
                      <a:pt x="323" y="232"/>
                    </a:cubicBezTo>
                    <a:cubicBezTo>
                      <a:pt x="323" y="233"/>
                      <a:pt x="323" y="233"/>
                      <a:pt x="323" y="233"/>
                    </a:cubicBezTo>
                    <a:cubicBezTo>
                      <a:pt x="323" y="233"/>
                      <a:pt x="323" y="233"/>
                      <a:pt x="323" y="233"/>
                    </a:cubicBezTo>
                    <a:cubicBezTo>
                      <a:pt x="323" y="234"/>
                      <a:pt x="323" y="234"/>
                      <a:pt x="323" y="234"/>
                    </a:cubicBezTo>
                    <a:cubicBezTo>
                      <a:pt x="323" y="234"/>
                      <a:pt x="323" y="234"/>
                      <a:pt x="323" y="234"/>
                    </a:cubicBezTo>
                    <a:cubicBezTo>
                      <a:pt x="323" y="234"/>
                      <a:pt x="323" y="234"/>
                      <a:pt x="323" y="234"/>
                    </a:cubicBezTo>
                    <a:cubicBezTo>
                      <a:pt x="323" y="235"/>
                      <a:pt x="323" y="235"/>
                      <a:pt x="323" y="235"/>
                    </a:cubicBezTo>
                    <a:cubicBezTo>
                      <a:pt x="323" y="235"/>
                      <a:pt x="323" y="235"/>
                      <a:pt x="323" y="236"/>
                    </a:cubicBezTo>
                    <a:cubicBezTo>
                      <a:pt x="323" y="236"/>
                      <a:pt x="323" y="236"/>
                      <a:pt x="323" y="236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3" y="237"/>
                      <a:pt x="322" y="238"/>
                      <a:pt x="323" y="239"/>
                    </a:cubicBezTo>
                    <a:cubicBezTo>
                      <a:pt x="323" y="240"/>
                      <a:pt x="323" y="240"/>
                      <a:pt x="322" y="240"/>
                    </a:cubicBezTo>
                    <a:cubicBezTo>
                      <a:pt x="322" y="241"/>
                      <a:pt x="321" y="241"/>
                      <a:pt x="320" y="242"/>
                    </a:cubicBezTo>
                    <a:cubicBezTo>
                      <a:pt x="320" y="242"/>
                      <a:pt x="320" y="242"/>
                      <a:pt x="320" y="242"/>
                    </a:cubicBezTo>
                    <a:cubicBezTo>
                      <a:pt x="320" y="242"/>
                      <a:pt x="320" y="242"/>
                      <a:pt x="320" y="242"/>
                    </a:cubicBezTo>
                    <a:cubicBezTo>
                      <a:pt x="320" y="243"/>
                      <a:pt x="320" y="243"/>
                      <a:pt x="320" y="243"/>
                    </a:cubicBezTo>
                    <a:cubicBezTo>
                      <a:pt x="320" y="243"/>
                      <a:pt x="320" y="244"/>
                      <a:pt x="322" y="245"/>
                    </a:cubicBezTo>
                    <a:cubicBezTo>
                      <a:pt x="322" y="245"/>
                      <a:pt x="323" y="246"/>
                      <a:pt x="323" y="246"/>
                    </a:cubicBezTo>
                    <a:cubicBezTo>
                      <a:pt x="323" y="246"/>
                      <a:pt x="323" y="246"/>
                      <a:pt x="323" y="246"/>
                    </a:cubicBezTo>
                    <a:cubicBezTo>
                      <a:pt x="324" y="246"/>
                      <a:pt x="324" y="246"/>
                      <a:pt x="324" y="246"/>
                    </a:cubicBezTo>
                    <a:cubicBezTo>
                      <a:pt x="323" y="248"/>
                      <a:pt x="323" y="249"/>
                      <a:pt x="324" y="249"/>
                    </a:cubicBezTo>
                    <a:cubicBezTo>
                      <a:pt x="325" y="249"/>
                      <a:pt x="325" y="249"/>
                      <a:pt x="325" y="249"/>
                    </a:cubicBezTo>
                    <a:cubicBezTo>
                      <a:pt x="325" y="249"/>
                      <a:pt x="326" y="249"/>
                      <a:pt x="326" y="249"/>
                    </a:cubicBezTo>
                    <a:cubicBezTo>
                      <a:pt x="326" y="249"/>
                      <a:pt x="326" y="248"/>
                      <a:pt x="326" y="248"/>
                    </a:cubicBezTo>
                    <a:cubicBezTo>
                      <a:pt x="326" y="247"/>
                      <a:pt x="326" y="247"/>
                      <a:pt x="326" y="247"/>
                    </a:cubicBezTo>
                    <a:cubicBezTo>
                      <a:pt x="326" y="247"/>
                      <a:pt x="326" y="246"/>
                      <a:pt x="326" y="245"/>
                    </a:cubicBezTo>
                    <a:cubicBezTo>
                      <a:pt x="326" y="245"/>
                      <a:pt x="327" y="244"/>
                      <a:pt x="327" y="244"/>
                    </a:cubicBezTo>
                    <a:cubicBezTo>
                      <a:pt x="328" y="243"/>
                      <a:pt x="328" y="243"/>
                      <a:pt x="328" y="243"/>
                    </a:cubicBezTo>
                    <a:cubicBezTo>
                      <a:pt x="328" y="243"/>
                      <a:pt x="328" y="243"/>
                      <a:pt x="328" y="243"/>
                    </a:cubicBezTo>
                    <a:cubicBezTo>
                      <a:pt x="328" y="243"/>
                      <a:pt x="328" y="243"/>
                      <a:pt x="328" y="243"/>
                    </a:cubicBezTo>
                    <a:cubicBezTo>
                      <a:pt x="329" y="241"/>
                      <a:pt x="329" y="240"/>
                      <a:pt x="329" y="240"/>
                    </a:cubicBezTo>
                    <a:cubicBezTo>
                      <a:pt x="329" y="239"/>
                      <a:pt x="329" y="239"/>
                      <a:pt x="329" y="239"/>
                    </a:cubicBezTo>
                    <a:cubicBezTo>
                      <a:pt x="329" y="239"/>
                      <a:pt x="329" y="239"/>
                      <a:pt x="329" y="239"/>
                    </a:cubicBezTo>
                    <a:moveTo>
                      <a:pt x="327" y="209"/>
                    </a:moveTo>
                    <a:cubicBezTo>
                      <a:pt x="327" y="208"/>
                      <a:pt x="327" y="208"/>
                      <a:pt x="327" y="208"/>
                    </a:cubicBezTo>
                    <a:cubicBezTo>
                      <a:pt x="327" y="208"/>
                      <a:pt x="327" y="208"/>
                      <a:pt x="327" y="208"/>
                    </a:cubicBezTo>
                    <a:cubicBezTo>
                      <a:pt x="327" y="207"/>
                      <a:pt x="327" y="207"/>
                      <a:pt x="327" y="207"/>
                    </a:cubicBezTo>
                    <a:cubicBezTo>
                      <a:pt x="326" y="207"/>
                      <a:pt x="326" y="207"/>
                      <a:pt x="325" y="207"/>
                    </a:cubicBezTo>
                    <a:cubicBezTo>
                      <a:pt x="325" y="207"/>
                      <a:pt x="325" y="207"/>
                      <a:pt x="324" y="208"/>
                    </a:cubicBezTo>
                    <a:cubicBezTo>
                      <a:pt x="323" y="209"/>
                      <a:pt x="323" y="209"/>
                      <a:pt x="323" y="209"/>
                    </a:cubicBezTo>
                    <a:cubicBezTo>
                      <a:pt x="323" y="209"/>
                      <a:pt x="323" y="209"/>
                      <a:pt x="323" y="209"/>
                    </a:cubicBezTo>
                    <a:cubicBezTo>
                      <a:pt x="323" y="209"/>
                      <a:pt x="323" y="210"/>
                      <a:pt x="323" y="210"/>
                    </a:cubicBezTo>
                    <a:cubicBezTo>
                      <a:pt x="322" y="210"/>
                      <a:pt x="322" y="210"/>
                      <a:pt x="322" y="210"/>
                    </a:cubicBezTo>
                    <a:cubicBezTo>
                      <a:pt x="322" y="210"/>
                      <a:pt x="321" y="212"/>
                      <a:pt x="321" y="213"/>
                    </a:cubicBezTo>
                    <a:cubicBezTo>
                      <a:pt x="322" y="215"/>
                      <a:pt x="322" y="217"/>
                      <a:pt x="322" y="219"/>
                    </a:cubicBezTo>
                    <a:cubicBezTo>
                      <a:pt x="322" y="219"/>
                      <a:pt x="323" y="219"/>
                      <a:pt x="324" y="219"/>
                    </a:cubicBezTo>
                    <a:cubicBezTo>
                      <a:pt x="324" y="217"/>
                      <a:pt x="324" y="217"/>
                      <a:pt x="324" y="216"/>
                    </a:cubicBezTo>
                    <a:cubicBezTo>
                      <a:pt x="324" y="216"/>
                      <a:pt x="324" y="216"/>
                      <a:pt x="325" y="215"/>
                    </a:cubicBezTo>
                    <a:cubicBezTo>
                      <a:pt x="325" y="215"/>
                      <a:pt x="325" y="215"/>
                      <a:pt x="325" y="214"/>
                    </a:cubicBezTo>
                    <a:cubicBezTo>
                      <a:pt x="325" y="214"/>
                      <a:pt x="325" y="214"/>
                      <a:pt x="325" y="214"/>
                    </a:cubicBezTo>
                    <a:cubicBezTo>
                      <a:pt x="325" y="213"/>
                      <a:pt x="325" y="213"/>
                      <a:pt x="326" y="213"/>
                    </a:cubicBezTo>
                    <a:cubicBezTo>
                      <a:pt x="326" y="212"/>
                      <a:pt x="326" y="212"/>
                      <a:pt x="327" y="211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27" y="209"/>
                      <a:pt x="327" y="209"/>
                      <a:pt x="327" y="209"/>
                    </a:cubicBezTo>
                    <a:moveTo>
                      <a:pt x="384" y="126"/>
                    </a:moveTo>
                    <a:cubicBezTo>
                      <a:pt x="384" y="125"/>
                      <a:pt x="384" y="125"/>
                      <a:pt x="384" y="125"/>
                    </a:cubicBezTo>
                    <a:cubicBezTo>
                      <a:pt x="383" y="125"/>
                      <a:pt x="383" y="125"/>
                      <a:pt x="383" y="125"/>
                    </a:cubicBezTo>
                    <a:cubicBezTo>
                      <a:pt x="382" y="126"/>
                      <a:pt x="384" y="127"/>
                      <a:pt x="383" y="127"/>
                    </a:cubicBezTo>
                    <a:cubicBezTo>
                      <a:pt x="382" y="128"/>
                      <a:pt x="382" y="128"/>
                      <a:pt x="381" y="128"/>
                    </a:cubicBezTo>
                    <a:cubicBezTo>
                      <a:pt x="380" y="129"/>
                      <a:pt x="380" y="129"/>
                      <a:pt x="380" y="129"/>
                    </a:cubicBezTo>
                    <a:cubicBezTo>
                      <a:pt x="380" y="129"/>
                      <a:pt x="380" y="129"/>
                      <a:pt x="380" y="129"/>
                    </a:cubicBezTo>
                    <a:cubicBezTo>
                      <a:pt x="380" y="129"/>
                      <a:pt x="379" y="129"/>
                      <a:pt x="379" y="129"/>
                    </a:cubicBezTo>
                    <a:cubicBezTo>
                      <a:pt x="378" y="129"/>
                      <a:pt x="378" y="129"/>
                      <a:pt x="378" y="129"/>
                    </a:cubicBezTo>
                    <a:cubicBezTo>
                      <a:pt x="378" y="130"/>
                      <a:pt x="378" y="131"/>
                      <a:pt x="377" y="131"/>
                    </a:cubicBezTo>
                    <a:cubicBezTo>
                      <a:pt x="377" y="131"/>
                      <a:pt x="376" y="130"/>
                      <a:pt x="375" y="130"/>
                    </a:cubicBezTo>
                    <a:cubicBezTo>
                      <a:pt x="374" y="129"/>
                      <a:pt x="373" y="128"/>
                      <a:pt x="372" y="127"/>
                    </a:cubicBezTo>
                    <a:cubicBezTo>
                      <a:pt x="371" y="127"/>
                      <a:pt x="369" y="127"/>
                      <a:pt x="368" y="126"/>
                    </a:cubicBezTo>
                    <a:cubicBezTo>
                      <a:pt x="368" y="128"/>
                      <a:pt x="370" y="130"/>
                      <a:pt x="370" y="132"/>
                    </a:cubicBezTo>
                    <a:cubicBezTo>
                      <a:pt x="369" y="133"/>
                      <a:pt x="371" y="135"/>
                      <a:pt x="369" y="136"/>
                    </a:cubicBezTo>
                    <a:cubicBezTo>
                      <a:pt x="369" y="136"/>
                      <a:pt x="369" y="135"/>
                      <a:pt x="368" y="135"/>
                    </a:cubicBezTo>
                    <a:cubicBezTo>
                      <a:pt x="368" y="136"/>
                      <a:pt x="368" y="136"/>
                      <a:pt x="368" y="136"/>
                    </a:cubicBezTo>
                    <a:cubicBezTo>
                      <a:pt x="368" y="136"/>
                      <a:pt x="368" y="136"/>
                      <a:pt x="368" y="136"/>
                    </a:cubicBezTo>
                    <a:cubicBezTo>
                      <a:pt x="366" y="137"/>
                      <a:pt x="367" y="141"/>
                      <a:pt x="370" y="142"/>
                    </a:cubicBezTo>
                    <a:cubicBezTo>
                      <a:pt x="371" y="142"/>
                      <a:pt x="371" y="142"/>
                      <a:pt x="371" y="142"/>
                    </a:cubicBezTo>
                    <a:cubicBezTo>
                      <a:pt x="371" y="142"/>
                      <a:pt x="371" y="142"/>
                      <a:pt x="371" y="142"/>
                    </a:cubicBezTo>
                    <a:cubicBezTo>
                      <a:pt x="371" y="142"/>
                      <a:pt x="371" y="143"/>
                      <a:pt x="372" y="143"/>
                    </a:cubicBezTo>
                    <a:cubicBezTo>
                      <a:pt x="371" y="143"/>
                      <a:pt x="370" y="143"/>
                      <a:pt x="370" y="143"/>
                    </a:cubicBezTo>
                    <a:cubicBezTo>
                      <a:pt x="370" y="144"/>
                      <a:pt x="370" y="144"/>
                      <a:pt x="370" y="145"/>
                    </a:cubicBezTo>
                    <a:cubicBezTo>
                      <a:pt x="370" y="145"/>
                      <a:pt x="370" y="145"/>
                      <a:pt x="370" y="146"/>
                    </a:cubicBezTo>
                    <a:cubicBezTo>
                      <a:pt x="371" y="147"/>
                      <a:pt x="370" y="148"/>
                      <a:pt x="371" y="149"/>
                    </a:cubicBezTo>
                    <a:cubicBezTo>
                      <a:pt x="371" y="149"/>
                      <a:pt x="371" y="150"/>
                      <a:pt x="371" y="151"/>
                    </a:cubicBezTo>
                    <a:cubicBezTo>
                      <a:pt x="372" y="153"/>
                      <a:pt x="372" y="153"/>
                      <a:pt x="371" y="154"/>
                    </a:cubicBezTo>
                    <a:cubicBezTo>
                      <a:pt x="370" y="155"/>
                      <a:pt x="370" y="156"/>
                      <a:pt x="369" y="158"/>
                    </a:cubicBezTo>
                    <a:cubicBezTo>
                      <a:pt x="369" y="157"/>
                      <a:pt x="369" y="156"/>
                      <a:pt x="368" y="155"/>
                    </a:cubicBezTo>
                    <a:cubicBezTo>
                      <a:pt x="368" y="155"/>
                      <a:pt x="368" y="155"/>
                      <a:pt x="368" y="155"/>
                    </a:cubicBezTo>
                    <a:cubicBezTo>
                      <a:pt x="368" y="157"/>
                      <a:pt x="368" y="157"/>
                      <a:pt x="368" y="157"/>
                    </a:cubicBezTo>
                    <a:cubicBezTo>
                      <a:pt x="368" y="158"/>
                      <a:pt x="367" y="158"/>
                      <a:pt x="366" y="158"/>
                    </a:cubicBezTo>
                    <a:cubicBezTo>
                      <a:pt x="366" y="159"/>
                      <a:pt x="367" y="159"/>
                      <a:pt x="367" y="160"/>
                    </a:cubicBezTo>
                    <a:cubicBezTo>
                      <a:pt x="366" y="161"/>
                      <a:pt x="365" y="161"/>
                      <a:pt x="365" y="158"/>
                    </a:cubicBezTo>
                    <a:cubicBezTo>
                      <a:pt x="364" y="158"/>
                      <a:pt x="364" y="158"/>
                      <a:pt x="364" y="158"/>
                    </a:cubicBezTo>
                    <a:cubicBezTo>
                      <a:pt x="364" y="159"/>
                      <a:pt x="364" y="159"/>
                      <a:pt x="364" y="159"/>
                    </a:cubicBezTo>
                    <a:cubicBezTo>
                      <a:pt x="364" y="160"/>
                      <a:pt x="364" y="160"/>
                      <a:pt x="364" y="160"/>
                    </a:cubicBezTo>
                    <a:cubicBezTo>
                      <a:pt x="365" y="161"/>
                      <a:pt x="365" y="161"/>
                      <a:pt x="363" y="161"/>
                    </a:cubicBezTo>
                    <a:cubicBezTo>
                      <a:pt x="363" y="163"/>
                      <a:pt x="364" y="164"/>
                      <a:pt x="364" y="166"/>
                    </a:cubicBezTo>
                    <a:cubicBezTo>
                      <a:pt x="363" y="166"/>
                      <a:pt x="363" y="166"/>
                      <a:pt x="363" y="166"/>
                    </a:cubicBezTo>
                    <a:cubicBezTo>
                      <a:pt x="362" y="165"/>
                      <a:pt x="362" y="165"/>
                      <a:pt x="362" y="165"/>
                    </a:cubicBezTo>
                    <a:cubicBezTo>
                      <a:pt x="361" y="164"/>
                      <a:pt x="360" y="164"/>
                      <a:pt x="360" y="164"/>
                    </a:cubicBezTo>
                    <a:cubicBezTo>
                      <a:pt x="360" y="167"/>
                      <a:pt x="357" y="165"/>
                      <a:pt x="355" y="166"/>
                    </a:cubicBezTo>
                    <a:cubicBezTo>
                      <a:pt x="352" y="167"/>
                      <a:pt x="352" y="167"/>
                      <a:pt x="353" y="170"/>
                    </a:cubicBezTo>
                    <a:cubicBezTo>
                      <a:pt x="352" y="170"/>
                      <a:pt x="351" y="171"/>
                      <a:pt x="350" y="171"/>
                    </a:cubicBezTo>
                    <a:cubicBezTo>
                      <a:pt x="350" y="171"/>
                      <a:pt x="350" y="171"/>
                      <a:pt x="350" y="173"/>
                    </a:cubicBezTo>
                    <a:cubicBezTo>
                      <a:pt x="349" y="173"/>
                      <a:pt x="348" y="173"/>
                      <a:pt x="348" y="173"/>
                    </a:cubicBezTo>
                    <a:cubicBezTo>
                      <a:pt x="346" y="178"/>
                      <a:pt x="349" y="178"/>
                      <a:pt x="351" y="177"/>
                    </a:cubicBezTo>
                    <a:cubicBezTo>
                      <a:pt x="351" y="177"/>
                      <a:pt x="351" y="177"/>
                      <a:pt x="351" y="177"/>
                    </a:cubicBezTo>
                    <a:cubicBezTo>
                      <a:pt x="351" y="178"/>
                      <a:pt x="351" y="178"/>
                      <a:pt x="351" y="179"/>
                    </a:cubicBezTo>
                    <a:cubicBezTo>
                      <a:pt x="350" y="181"/>
                      <a:pt x="349" y="183"/>
                      <a:pt x="352" y="184"/>
                    </a:cubicBezTo>
                    <a:cubicBezTo>
                      <a:pt x="352" y="184"/>
                      <a:pt x="353" y="184"/>
                      <a:pt x="353" y="184"/>
                    </a:cubicBezTo>
                    <a:cubicBezTo>
                      <a:pt x="353" y="180"/>
                      <a:pt x="353" y="180"/>
                      <a:pt x="354" y="179"/>
                    </a:cubicBezTo>
                    <a:cubicBezTo>
                      <a:pt x="355" y="179"/>
                      <a:pt x="355" y="178"/>
                      <a:pt x="355" y="178"/>
                    </a:cubicBezTo>
                    <a:cubicBezTo>
                      <a:pt x="355" y="177"/>
                      <a:pt x="354" y="175"/>
                      <a:pt x="354" y="174"/>
                    </a:cubicBezTo>
                    <a:cubicBezTo>
                      <a:pt x="353" y="174"/>
                      <a:pt x="353" y="174"/>
                      <a:pt x="352" y="174"/>
                    </a:cubicBezTo>
                    <a:cubicBezTo>
                      <a:pt x="352" y="173"/>
                      <a:pt x="352" y="173"/>
                      <a:pt x="352" y="173"/>
                    </a:cubicBezTo>
                    <a:cubicBezTo>
                      <a:pt x="353" y="172"/>
                      <a:pt x="353" y="172"/>
                      <a:pt x="354" y="172"/>
                    </a:cubicBezTo>
                    <a:cubicBezTo>
                      <a:pt x="356" y="172"/>
                      <a:pt x="356" y="170"/>
                      <a:pt x="358" y="170"/>
                    </a:cubicBezTo>
                    <a:cubicBezTo>
                      <a:pt x="359" y="169"/>
                      <a:pt x="361" y="170"/>
                      <a:pt x="362" y="169"/>
                    </a:cubicBezTo>
                    <a:cubicBezTo>
                      <a:pt x="363" y="169"/>
                      <a:pt x="363" y="169"/>
                      <a:pt x="363" y="169"/>
                    </a:cubicBezTo>
                    <a:cubicBezTo>
                      <a:pt x="362" y="170"/>
                      <a:pt x="362" y="170"/>
                      <a:pt x="362" y="170"/>
                    </a:cubicBezTo>
                    <a:cubicBezTo>
                      <a:pt x="362" y="170"/>
                      <a:pt x="361" y="170"/>
                      <a:pt x="361" y="170"/>
                    </a:cubicBezTo>
                    <a:cubicBezTo>
                      <a:pt x="360" y="170"/>
                      <a:pt x="360" y="171"/>
                      <a:pt x="359" y="171"/>
                    </a:cubicBezTo>
                    <a:cubicBezTo>
                      <a:pt x="358" y="171"/>
                      <a:pt x="358" y="171"/>
                      <a:pt x="358" y="171"/>
                    </a:cubicBezTo>
                    <a:cubicBezTo>
                      <a:pt x="357" y="171"/>
                      <a:pt x="356" y="171"/>
                      <a:pt x="355" y="172"/>
                    </a:cubicBezTo>
                    <a:cubicBezTo>
                      <a:pt x="356" y="173"/>
                      <a:pt x="356" y="175"/>
                      <a:pt x="356" y="176"/>
                    </a:cubicBezTo>
                    <a:cubicBezTo>
                      <a:pt x="357" y="176"/>
                      <a:pt x="357" y="176"/>
                      <a:pt x="357" y="176"/>
                    </a:cubicBezTo>
                    <a:cubicBezTo>
                      <a:pt x="358" y="176"/>
                      <a:pt x="359" y="175"/>
                      <a:pt x="359" y="175"/>
                    </a:cubicBezTo>
                    <a:cubicBezTo>
                      <a:pt x="360" y="175"/>
                      <a:pt x="360" y="174"/>
                      <a:pt x="360" y="173"/>
                    </a:cubicBezTo>
                    <a:cubicBezTo>
                      <a:pt x="361" y="173"/>
                      <a:pt x="362" y="173"/>
                      <a:pt x="362" y="173"/>
                    </a:cubicBezTo>
                    <a:cubicBezTo>
                      <a:pt x="362" y="171"/>
                      <a:pt x="362" y="171"/>
                      <a:pt x="362" y="171"/>
                    </a:cubicBezTo>
                    <a:cubicBezTo>
                      <a:pt x="363" y="171"/>
                      <a:pt x="363" y="171"/>
                      <a:pt x="363" y="171"/>
                    </a:cubicBezTo>
                    <a:cubicBezTo>
                      <a:pt x="365" y="173"/>
                      <a:pt x="365" y="173"/>
                      <a:pt x="365" y="173"/>
                    </a:cubicBezTo>
                    <a:cubicBezTo>
                      <a:pt x="366" y="173"/>
                      <a:pt x="366" y="171"/>
                      <a:pt x="367" y="171"/>
                    </a:cubicBezTo>
                    <a:cubicBezTo>
                      <a:pt x="368" y="171"/>
                      <a:pt x="368" y="171"/>
                      <a:pt x="367" y="168"/>
                    </a:cubicBezTo>
                    <a:cubicBezTo>
                      <a:pt x="367" y="168"/>
                      <a:pt x="367" y="168"/>
                      <a:pt x="367" y="168"/>
                    </a:cubicBezTo>
                    <a:cubicBezTo>
                      <a:pt x="369" y="168"/>
                      <a:pt x="372" y="168"/>
                      <a:pt x="374" y="168"/>
                    </a:cubicBezTo>
                    <a:cubicBezTo>
                      <a:pt x="374" y="167"/>
                      <a:pt x="377" y="167"/>
                      <a:pt x="377" y="165"/>
                    </a:cubicBezTo>
                    <a:cubicBezTo>
                      <a:pt x="376" y="163"/>
                      <a:pt x="376" y="162"/>
                      <a:pt x="376" y="161"/>
                    </a:cubicBezTo>
                    <a:cubicBezTo>
                      <a:pt x="376" y="160"/>
                      <a:pt x="376" y="159"/>
                      <a:pt x="376" y="158"/>
                    </a:cubicBezTo>
                    <a:cubicBezTo>
                      <a:pt x="376" y="157"/>
                      <a:pt x="376" y="157"/>
                      <a:pt x="376" y="157"/>
                    </a:cubicBezTo>
                    <a:cubicBezTo>
                      <a:pt x="376" y="157"/>
                      <a:pt x="376" y="157"/>
                      <a:pt x="376" y="156"/>
                    </a:cubicBezTo>
                    <a:cubicBezTo>
                      <a:pt x="376" y="156"/>
                      <a:pt x="375" y="155"/>
                      <a:pt x="375" y="155"/>
                    </a:cubicBezTo>
                    <a:cubicBezTo>
                      <a:pt x="375" y="154"/>
                      <a:pt x="375" y="154"/>
                      <a:pt x="376" y="153"/>
                    </a:cubicBezTo>
                    <a:cubicBezTo>
                      <a:pt x="376" y="153"/>
                      <a:pt x="376" y="148"/>
                      <a:pt x="375" y="145"/>
                    </a:cubicBezTo>
                    <a:cubicBezTo>
                      <a:pt x="375" y="145"/>
                      <a:pt x="372" y="139"/>
                      <a:pt x="369" y="139"/>
                    </a:cubicBezTo>
                    <a:cubicBezTo>
                      <a:pt x="369" y="138"/>
                      <a:pt x="369" y="138"/>
                      <a:pt x="369" y="138"/>
                    </a:cubicBezTo>
                    <a:cubicBezTo>
                      <a:pt x="370" y="138"/>
                      <a:pt x="371" y="138"/>
                      <a:pt x="371" y="138"/>
                    </a:cubicBezTo>
                    <a:cubicBezTo>
                      <a:pt x="372" y="137"/>
                      <a:pt x="372" y="137"/>
                      <a:pt x="372" y="137"/>
                    </a:cubicBezTo>
                    <a:cubicBezTo>
                      <a:pt x="372" y="137"/>
                      <a:pt x="372" y="137"/>
                      <a:pt x="372" y="137"/>
                    </a:cubicBezTo>
                    <a:cubicBezTo>
                      <a:pt x="374" y="138"/>
                      <a:pt x="374" y="138"/>
                      <a:pt x="374" y="138"/>
                    </a:cubicBezTo>
                    <a:cubicBezTo>
                      <a:pt x="375" y="138"/>
                      <a:pt x="375" y="138"/>
                      <a:pt x="377" y="139"/>
                    </a:cubicBezTo>
                    <a:cubicBezTo>
                      <a:pt x="377" y="138"/>
                      <a:pt x="377" y="138"/>
                      <a:pt x="376" y="136"/>
                    </a:cubicBezTo>
                    <a:cubicBezTo>
                      <a:pt x="377" y="136"/>
                      <a:pt x="378" y="136"/>
                      <a:pt x="379" y="136"/>
                    </a:cubicBezTo>
                    <a:cubicBezTo>
                      <a:pt x="379" y="135"/>
                      <a:pt x="379" y="135"/>
                      <a:pt x="380" y="135"/>
                    </a:cubicBezTo>
                    <a:cubicBezTo>
                      <a:pt x="380" y="134"/>
                      <a:pt x="379" y="133"/>
                      <a:pt x="379" y="131"/>
                    </a:cubicBezTo>
                    <a:cubicBezTo>
                      <a:pt x="380" y="131"/>
                      <a:pt x="380" y="131"/>
                      <a:pt x="381" y="131"/>
                    </a:cubicBezTo>
                    <a:cubicBezTo>
                      <a:pt x="382" y="130"/>
                      <a:pt x="382" y="130"/>
                      <a:pt x="383" y="130"/>
                    </a:cubicBezTo>
                    <a:cubicBezTo>
                      <a:pt x="383" y="130"/>
                      <a:pt x="383" y="130"/>
                      <a:pt x="383" y="130"/>
                    </a:cubicBezTo>
                    <a:cubicBezTo>
                      <a:pt x="384" y="129"/>
                      <a:pt x="384" y="129"/>
                      <a:pt x="384" y="129"/>
                    </a:cubicBezTo>
                    <a:cubicBezTo>
                      <a:pt x="384" y="126"/>
                      <a:pt x="384" y="126"/>
                      <a:pt x="384" y="126"/>
                    </a:cubicBezTo>
                    <a:moveTo>
                      <a:pt x="387" y="122"/>
                    </a:moveTo>
                    <a:cubicBezTo>
                      <a:pt x="386" y="122"/>
                      <a:pt x="386" y="122"/>
                      <a:pt x="386" y="122"/>
                    </a:cubicBezTo>
                    <a:cubicBezTo>
                      <a:pt x="386" y="122"/>
                      <a:pt x="386" y="122"/>
                      <a:pt x="386" y="122"/>
                    </a:cubicBezTo>
                    <a:cubicBezTo>
                      <a:pt x="386" y="122"/>
                      <a:pt x="386" y="122"/>
                      <a:pt x="386" y="122"/>
                    </a:cubicBezTo>
                    <a:cubicBezTo>
                      <a:pt x="386" y="122"/>
                      <a:pt x="386" y="122"/>
                      <a:pt x="386" y="122"/>
                    </a:cubicBezTo>
                    <a:cubicBezTo>
                      <a:pt x="386" y="122"/>
                      <a:pt x="386" y="122"/>
                      <a:pt x="385" y="123"/>
                    </a:cubicBezTo>
                    <a:cubicBezTo>
                      <a:pt x="385" y="123"/>
                      <a:pt x="385" y="123"/>
                      <a:pt x="385" y="123"/>
                    </a:cubicBezTo>
                    <a:cubicBezTo>
                      <a:pt x="386" y="124"/>
                      <a:pt x="386" y="124"/>
                      <a:pt x="386" y="124"/>
                    </a:cubicBezTo>
                    <a:cubicBezTo>
                      <a:pt x="387" y="124"/>
                      <a:pt x="387" y="124"/>
                      <a:pt x="387" y="124"/>
                    </a:cubicBezTo>
                    <a:cubicBezTo>
                      <a:pt x="387" y="123"/>
                      <a:pt x="387" y="123"/>
                      <a:pt x="387" y="123"/>
                    </a:cubicBezTo>
                    <a:cubicBezTo>
                      <a:pt x="387" y="122"/>
                      <a:pt x="387" y="122"/>
                      <a:pt x="387" y="122"/>
                    </a:cubicBezTo>
                    <a:moveTo>
                      <a:pt x="388" y="104"/>
                    </a:moveTo>
                    <a:cubicBezTo>
                      <a:pt x="388" y="104"/>
                      <a:pt x="388" y="104"/>
                      <a:pt x="388" y="104"/>
                    </a:cubicBezTo>
                    <a:cubicBezTo>
                      <a:pt x="388" y="104"/>
                      <a:pt x="388" y="104"/>
                      <a:pt x="388" y="104"/>
                    </a:cubicBezTo>
                    <a:cubicBezTo>
                      <a:pt x="388" y="104"/>
                      <a:pt x="388" y="104"/>
                      <a:pt x="388" y="105"/>
                    </a:cubicBezTo>
                    <a:cubicBezTo>
                      <a:pt x="388" y="105"/>
                      <a:pt x="388" y="105"/>
                      <a:pt x="388" y="105"/>
                    </a:cubicBezTo>
                    <a:cubicBezTo>
                      <a:pt x="388" y="106"/>
                      <a:pt x="388" y="106"/>
                      <a:pt x="388" y="106"/>
                    </a:cubicBezTo>
                    <a:cubicBezTo>
                      <a:pt x="388" y="107"/>
                      <a:pt x="388" y="107"/>
                      <a:pt x="388" y="107"/>
                    </a:cubicBezTo>
                    <a:cubicBezTo>
                      <a:pt x="388" y="108"/>
                      <a:pt x="388" y="108"/>
                      <a:pt x="388" y="108"/>
                    </a:cubicBezTo>
                    <a:cubicBezTo>
                      <a:pt x="389" y="108"/>
                      <a:pt x="389" y="108"/>
                      <a:pt x="389" y="108"/>
                    </a:cubicBezTo>
                    <a:cubicBezTo>
                      <a:pt x="389" y="107"/>
                      <a:pt x="389" y="107"/>
                      <a:pt x="389" y="107"/>
                    </a:cubicBezTo>
                    <a:cubicBezTo>
                      <a:pt x="389" y="107"/>
                      <a:pt x="389" y="107"/>
                      <a:pt x="389" y="107"/>
                    </a:cubicBezTo>
                    <a:cubicBezTo>
                      <a:pt x="389" y="106"/>
                      <a:pt x="389" y="106"/>
                      <a:pt x="389" y="106"/>
                    </a:cubicBezTo>
                    <a:cubicBezTo>
                      <a:pt x="388" y="106"/>
                      <a:pt x="389" y="106"/>
                      <a:pt x="389" y="106"/>
                    </a:cubicBezTo>
                    <a:cubicBezTo>
                      <a:pt x="389" y="106"/>
                      <a:pt x="389" y="106"/>
                      <a:pt x="389" y="106"/>
                    </a:cubicBezTo>
                    <a:cubicBezTo>
                      <a:pt x="388" y="105"/>
                      <a:pt x="388" y="105"/>
                      <a:pt x="388" y="105"/>
                    </a:cubicBezTo>
                    <a:cubicBezTo>
                      <a:pt x="388" y="105"/>
                      <a:pt x="388" y="105"/>
                      <a:pt x="388" y="105"/>
                    </a:cubicBezTo>
                    <a:cubicBezTo>
                      <a:pt x="388" y="104"/>
                      <a:pt x="388" y="104"/>
                      <a:pt x="388" y="104"/>
                    </a:cubicBezTo>
                    <a:moveTo>
                      <a:pt x="394" y="87"/>
                    </a:moveTo>
                    <a:cubicBezTo>
                      <a:pt x="394" y="87"/>
                      <a:pt x="394" y="87"/>
                      <a:pt x="394" y="87"/>
                    </a:cubicBezTo>
                    <a:cubicBezTo>
                      <a:pt x="394" y="86"/>
                      <a:pt x="394" y="86"/>
                      <a:pt x="393" y="86"/>
                    </a:cubicBezTo>
                    <a:cubicBezTo>
                      <a:pt x="393" y="86"/>
                      <a:pt x="393" y="86"/>
                      <a:pt x="393" y="86"/>
                    </a:cubicBezTo>
                    <a:cubicBezTo>
                      <a:pt x="393" y="86"/>
                      <a:pt x="393" y="86"/>
                      <a:pt x="393" y="86"/>
                    </a:cubicBezTo>
                    <a:cubicBezTo>
                      <a:pt x="393" y="86"/>
                      <a:pt x="393" y="86"/>
                      <a:pt x="393" y="86"/>
                    </a:cubicBezTo>
                    <a:cubicBezTo>
                      <a:pt x="393" y="86"/>
                      <a:pt x="393" y="86"/>
                      <a:pt x="393" y="86"/>
                    </a:cubicBezTo>
                    <a:cubicBezTo>
                      <a:pt x="393" y="86"/>
                      <a:pt x="393" y="86"/>
                      <a:pt x="394" y="87"/>
                    </a:cubicBezTo>
                    <a:cubicBezTo>
                      <a:pt x="395" y="87"/>
                      <a:pt x="395" y="87"/>
                      <a:pt x="395" y="87"/>
                    </a:cubicBezTo>
                    <a:cubicBezTo>
                      <a:pt x="394" y="87"/>
                      <a:pt x="394" y="87"/>
                      <a:pt x="394" y="87"/>
                    </a:cubicBezTo>
                    <a:moveTo>
                      <a:pt x="393" y="88"/>
                    </a:moveTo>
                    <a:cubicBezTo>
                      <a:pt x="394" y="88"/>
                      <a:pt x="394" y="88"/>
                      <a:pt x="394" y="88"/>
                    </a:cubicBezTo>
                    <a:cubicBezTo>
                      <a:pt x="393" y="87"/>
                      <a:pt x="393" y="87"/>
                      <a:pt x="393" y="87"/>
                    </a:cubicBezTo>
                    <a:cubicBezTo>
                      <a:pt x="392" y="86"/>
                      <a:pt x="392" y="86"/>
                      <a:pt x="391" y="85"/>
                    </a:cubicBezTo>
                    <a:cubicBezTo>
                      <a:pt x="391" y="85"/>
                      <a:pt x="390" y="84"/>
                      <a:pt x="389" y="84"/>
                    </a:cubicBezTo>
                    <a:cubicBezTo>
                      <a:pt x="390" y="84"/>
                      <a:pt x="390" y="85"/>
                      <a:pt x="391" y="85"/>
                    </a:cubicBezTo>
                    <a:cubicBezTo>
                      <a:pt x="391" y="86"/>
                      <a:pt x="391" y="86"/>
                      <a:pt x="391" y="86"/>
                    </a:cubicBezTo>
                    <a:cubicBezTo>
                      <a:pt x="392" y="86"/>
                      <a:pt x="392" y="87"/>
                      <a:pt x="393" y="88"/>
                    </a:cubicBezTo>
                    <a:moveTo>
                      <a:pt x="378" y="71"/>
                    </a:moveTo>
                    <a:cubicBezTo>
                      <a:pt x="377" y="71"/>
                      <a:pt x="377" y="71"/>
                      <a:pt x="377" y="71"/>
                    </a:cubicBezTo>
                    <a:cubicBezTo>
                      <a:pt x="377" y="70"/>
                      <a:pt x="377" y="70"/>
                      <a:pt x="377" y="70"/>
                    </a:cubicBezTo>
                    <a:cubicBezTo>
                      <a:pt x="376" y="70"/>
                      <a:pt x="376" y="70"/>
                      <a:pt x="376" y="70"/>
                    </a:cubicBezTo>
                    <a:cubicBezTo>
                      <a:pt x="376" y="70"/>
                      <a:pt x="376" y="70"/>
                      <a:pt x="376" y="70"/>
                    </a:cubicBezTo>
                    <a:cubicBezTo>
                      <a:pt x="376" y="71"/>
                      <a:pt x="376" y="71"/>
                      <a:pt x="376" y="71"/>
                    </a:cubicBezTo>
                    <a:cubicBezTo>
                      <a:pt x="376" y="71"/>
                      <a:pt x="376" y="71"/>
                      <a:pt x="376" y="71"/>
                    </a:cubicBezTo>
                    <a:cubicBezTo>
                      <a:pt x="376" y="71"/>
                      <a:pt x="376" y="71"/>
                      <a:pt x="376" y="72"/>
                    </a:cubicBezTo>
                    <a:cubicBezTo>
                      <a:pt x="377" y="73"/>
                      <a:pt x="377" y="73"/>
                      <a:pt x="377" y="73"/>
                    </a:cubicBezTo>
                    <a:cubicBezTo>
                      <a:pt x="377" y="73"/>
                      <a:pt x="377" y="73"/>
                      <a:pt x="377" y="73"/>
                    </a:cubicBezTo>
                    <a:cubicBezTo>
                      <a:pt x="378" y="72"/>
                      <a:pt x="378" y="72"/>
                      <a:pt x="378" y="72"/>
                    </a:cubicBezTo>
                    <a:cubicBezTo>
                      <a:pt x="378" y="72"/>
                      <a:pt x="378" y="72"/>
                      <a:pt x="378" y="72"/>
                    </a:cubicBezTo>
                    <a:cubicBezTo>
                      <a:pt x="378" y="72"/>
                      <a:pt x="378" y="72"/>
                      <a:pt x="378" y="72"/>
                    </a:cubicBezTo>
                    <a:cubicBezTo>
                      <a:pt x="378" y="71"/>
                      <a:pt x="378" y="71"/>
                      <a:pt x="378" y="71"/>
                    </a:cubicBezTo>
                    <a:moveTo>
                      <a:pt x="376" y="53"/>
                    </a:moveTo>
                    <a:cubicBezTo>
                      <a:pt x="376" y="52"/>
                      <a:pt x="376" y="52"/>
                      <a:pt x="375" y="52"/>
                    </a:cubicBezTo>
                    <a:cubicBezTo>
                      <a:pt x="375" y="51"/>
                      <a:pt x="375" y="51"/>
                      <a:pt x="375" y="51"/>
                    </a:cubicBezTo>
                    <a:cubicBezTo>
                      <a:pt x="374" y="51"/>
                      <a:pt x="374" y="51"/>
                      <a:pt x="374" y="51"/>
                    </a:cubicBezTo>
                    <a:cubicBezTo>
                      <a:pt x="374" y="51"/>
                      <a:pt x="374" y="51"/>
                      <a:pt x="374" y="51"/>
                    </a:cubicBezTo>
                    <a:cubicBezTo>
                      <a:pt x="374" y="51"/>
                      <a:pt x="374" y="51"/>
                      <a:pt x="374" y="51"/>
                    </a:cubicBezTo>
                    <a:cubicBezTo>
                      <a:pt x="374" y="51"/>
                      <a:pt x="374" y="51"/>
                      <a:pt x="374" y="51"/>
                    </a:cubicBezTo>
                    <a:cubicBezTo>
                      <a:pt x="374" y="51"/>
                      <a:pt x="374" y="51"/>
                      <a:pt x="374" y="51"/>
                    </a:cubicBezTo>
                    <a:cubicBezTo>
                      <a:pt x="374" y="51"/>
                      <a:pt x="374" y="51"/>
                      <a:pt x="374" y="51"/>
                    </a:cubicBezTo>
                    <a:cubicBezTo>
                      <a:pt x="374" y="51"/>
                      <a:pt x="374" y="51"/>
                      <a:pt x="374" y="51"/>
                    </a:cubicBezTo>
                    <a:cubicBezTo>
                      <a:pt x="375" y="52"/>
                      <a:pt x="375" y="52"/>
                      <a:pt x="375" y="52"/>
                    </a:cubicBezTo>
                    <a:cubicBezTo>
                      <a:pt x="375" y="52"/>
                      <a:pt x="375" y="52"/>
                      <a:pt x="375" y="52"/>
                    </a:cubicBezTo>
                    <a:cubicBezTo>
                      <a:pt x="375" y="52"/>
                      <a:pt x="375" y="52"/>
                      <a:pt x="375" y="52"/>
                    </a:cubicBezTo>
                    <a:cubicBezTo>
                      <a:pt x="375" y="52"/>
                      <a:pt x="375" y="52"/>
                      <a:pt x="375" y="52"/>
                    </a:cubicBezTo>
                    <a:cubicBezTo>
                      <a:pt x="375" y="52"/>
                      <a:pt x="375" y="52"/>
                      <a:pt x="375" y="52"/>
                    </a:cubicBezTo>
                    <a:cubicBezTo>
                      <a:pt x="376" y="52"/>
                      <a:pt x="376" y="52"/>
                      <a:pt x="376" y="52"/>
                    </a:cubicBezTo>
                    <a:cubicBezTo>
                      <a:pt x="376" y="52"/>
                      <a:pt x="376" y="52"/>
                      <a:pt x="376" y="52"/>
                    </a:cubicBezTo>
                    <a:cubicBezTo>
                      <a:pt x="375" y="52"/>
                      <a:pt x="375" y="52"/>
                      <a:pt x="375" y="52"/>
                    </a:cubicBezTo>
                    <a:cubicBezTo>
                      <a:pt x="376" y="53"/>
                      <a:pt x="376" y="53"/>
                      <a:pt x="376" y="53"/>
                    </a:cubicBezTo>
                    <a:cubicBezTo>
                      <a:pt x="376" y="53"/>
                      <a:pt x="376" y="53"/>
                      <a:pt x="376" y="53"/>
                    </a:cubicBezTo>
                    <a:cubicBezTo>
                      <a:pt x="376" y="53"/>
                      <a:pt x="376" y="53"/>
                      <a:pt x="376" y="53"/>
                    </a:cubicBezTo>
                    <a:cubicBezTo>
                      <a:pt x="376" y="53"/>
                      <a:pt x="376" y="53"/>
                      <a:pt x="376" y="53"/>
                    </a:cubicBezTo>
                    <a:moveTo>
                      <a:pt x="336" y="27"/>
                    </a:moveTo>
                    <a:cubicBezTo>
                      <a:pt x="335" y="26"/>
                      <a:pt x="335" y="26"/>
                      <a:pt x="335" y="26"/>
                    </a:cubicBezTo>
                    <a:cubicBezTo>
                      <a:pt x="334" y="26"/>
                      <a:pt x="333" y="26"/>
                      <a:pt x="333" y="26"/>
                    </a:cubicBezTo>
                    <a:cubicBezTo>
                      <a:pt x="333" y="26"/>
                      <a:pt x="333" y="26"/>
                      <a:pt x="333" y="26"/>
                    </a:cubicBezTo>
                    <a:cubicBezTo>
                      <a:pt x="333" y="26"/>
                      <a:pt x="333" y="26"/>
                      <a:pt x="333" y="26"/>
                    </a:cubicBezTo>
                    <a:cubicBezTo>
                      <a:pt x="332" y="26"/>
                      <a:pt x="332" y="25"/>
                      <a:pt x="332" y="25"/>
                    </a:cubicBezTo>
                    <a:cubicBezTo>
                      <a:pt x="331" y="25"/>
                      <a:pt x="331" y="25"/>
                      <a:pt x="331" y="25"/>
                    </a:cubicBezTo>
                    <a:cubicBezTo>
                      <a:pt x="332" y="25"/>
                      <a:pt x="332" y="25"/>
                      <a:pt x="332" y="25"/>
                    </a:cubicBezTo>
                    <a:cubicBezTo>
                      <a:pt x="333" y="26"/>
                      <a:pt x="333" y="26"/>
                      <a:pt x="333" y="26"/>
                    </a:cubicBezTo>
                    <a:cubicBezTo>
                      <a:pt x="333" y="26"/>
                      <a:pt x="333" y="26"/>
                      <a:pt x="333" y="26"/>
                    </a:cubicBezTo>
                    <a:cubicBezTo>
                      <a:pt x="332" y="26"/>
                      <a:pt x="332" y="26"/>
                      <a:pt x="332" y="26"/>
                    </a:cubicBezTo>
                    <a:cubicBezTo>
                      <a:pt x="335" y="28"/>
                      <a:pt x="335" y="28"/>
                      <a:pt x="335" y="28"/>
                    </a:cubicBezTo>
                    <a:cubicBezTo>
                      <a:pt x="336" y="28"/>
                      <a:pt x="336" y="28"/>
                      <a:pt x="336" y="28"/>
                    </a:cubicBezTo>
                    <a:cubicBezTo>
                      <a:pt x="335" y="27"/>
                      <a:pt x="335" y="27"/>
                      <a:pt x="335" y="27"/>
                    </a:cubicBezTo>
                    <a:cubicBezTo>
                      <a:pt x="335" y="27"/>
                      <a:pt x="335" y="27"/>
                      <a:pt x="335" y="27"/>
                    </a:cubicBezTo>
                    <a:cubicBezTo>
                      <a:pt x="335" y="27"/>
                      <a:pt x="335" y="27"/>
                      <a:pt x="335" y="27"/>
                    </a:cubicBezTo>
                    <a:cubicBezTo>
                      <a:pt x="335" y="27"/>
                      <a:pt x="335" y="27"/>
                      <a:pt x="335" y="27"/>
                    </a:cubicBezTo>
                    <a:cubicBezTo>
                      <a:pt x="335" y="27"/>
                      <a:pt x="335" y="27"/>
                      <a:pt x="335" y="27"/>
                    </a:cubicBezTo>
                    <a:cubicBezTo>
                      <a:pt x="336" y="27"/>
                      <a:pt x="336" y="27"/>
                      <a:pt x="336" y="27"/>
                    </a:cubicBezTo>
                    <a:cubicBezTo>
                      <a:pt x="336" y="27"/>
                      <a:pt x="336" y="27"/>
                      <a:pt x="336" y="27"/>
                    </a:cubicBezTo>
                    <a:cubicBezTo>
                      <a:pt x="336" y="27"/>
                      <a:pt x="336" y="27"/>
                      <a:pt x="336" y="27"/>
                    </a:cubicBezTo>
                    <a:moveTo>
                      <a:pt x="296" y="18"/>
                    </a:moveTo>
                    <a:cubicBezTo>
                      <a:pt x="295" y="18"/>
                      <a:pt x="295" y="18"/>
                      <a:pt x="294" y="17"/>
                    </a:cubicBezTo>
                    <a:cubicBezTo>
                      <a:pt x="294" y="17"/>
                      <a:pt x="294" y="17"/>
                      <a:pt x="294" y="17"/>
                    </a:cubicBezTo>
                    <a:cubicBezTo>
                      <a:pt x="293" y="17"/>
                      <a:pt x="293" y="17"/>
                      <a:pt x="293" y="17"/>
                    </a:cubicBezTo>
                    <a:cubicBezTo>
                      <a:pt x="293" y="17"/>
                      <a:pt x="293" y="17"/>
                      <a:pt x="293" y="17"/>
                    </a:cubicBezTo>
                    <a:cubicBezTo>
                      <a:pt x="293" y="17"/>
                      <a:pt x="293" y="17"/>
                      <a:pt x="293" y="17"/>
                    </a:cubicBezTo>
                    <a:cubicBezTo>
                      <a:pt x="292" y="17"/>
                      <a:pt x="292" y="17"/>
                      <a:pt x="292" y="17"/>
                    </a:cubicBezTo>
                    <a:cubicBezTo>
                      <a:pt x="292" y="17"/>
                      <a:pt x="292" y="17"/>
                      <a:pt x="292" y="17"/>
                    </a:cubicBezTo>
                    <a:cubicBezTo>
                      <a:pt x="292" y="17"/>
                      <a:pt x="292" y="17"/>
                      <a:pt x="292" y="17"/>
                    </a:cubicBezTo>
                    <a:cubicBezTo>
                      <a:pt x="291" y="17"/>
                      <a:pt x="291" y="17"/>
                      <a:pt x="291" y="16"/>
                    </a:cubicBezTo>
                    <a:cubicBezTo>
                      <a:pt x="290" y="16"/>
                      <a:pt x="290" y="16"/>
                      <a:pt x="290" y="16"/>
                    </a:cubicBezTo>
                    <a:cubicBezTo>
                      <a:pt x="290" y="17"/>
                      <a:pt x="290" y="17"/>
                      <a:pt x="290" y="17"/>
                    </a:cubicBezTo>
                    <a:cubicBezTo>
                      <a:pt x="290" y="17"/>
                      <a:pt x="290" y="17"/>
                      <a:pt x="290" y="17"/>
                    </a:cubicBezTo>
                    <a:cubicBezTo>
                      <a:pt x="290" y="17"/>
                      <a:pt x="290" y="17"/>
                      <a:pt x="290" y="17"/>
                    </a:cubicBezTo>
                    <a:cubicBezTo>
                      <a:pt x="290" y="17"/>
                      <a:pt x="290" y="17"/>
                      <a:pt x="288" y="16"/>
                    </a:cubicBezTo>
                    <a:cubicBezTo>
                      <a:pt x="288" y="16"/>
                      <a:pt x="288" y="16"/>
                      <a:pt x="288" y="16"/>
                    </a:cubicBezTo>
                    <a:cubicBezTo>
                      <a:pt x="289" y="17"/>
                      <a:pt x="289" y="17"/>
                      <a:pt x="290" y="17"/>
                    </a:cubicBezTo>
                    <a:cubicBezTo>
                      <a:pt x="291" y="18"/>
                      <a:pt x="291" y="18"/>
                      <a:pt x="292" y="18"/>
                    </a:cubicBezTo>
                    <a:cubicBezTo>
                      <a:pt x="292" y="18"/>
                      <a:pt x="292" y="18"/>
                      <a:pt x="292" y="18"/>
                    </a:cubicBezTo>
                    <a:cubicBezTo>
                      <a:pt x="293" y="18"/>
                      <a:pt x="293" y="18"/>
                      <a:pt x="293" y="18"/>
                    </a:cubicBezTo>
                    <a:cubicBezTo>
                      <a:pt x="293" y="18"/>
                      <a:pt x="293" y="18"/>
                      <a:pt x="293" y="18"/>
                    </a:cubicBezTo>
                    <a:cubicBezTo>
                      <a:pt x="294" y="18"/>
                      <a:pt x="294" y="18"/>
                      <a:pt x="294" y="18"/>
                    </a:cubicBezTo>
                    <a:cubicBezTo>
                      <a:pt x="294" y="19"/>
                      <a:pt x="294" y="19"/>
                      <a:pt x="294" y="19"/>
                    </a:cubicBezTo>
                    <a:cubicBezTo>
                      <a:pt x="295" y="19"/>
                      <a:pt x="295" y="19"/>
                      <a:pt x="296" y="19"/>
                    </a:cubicBezTo>
                    <a:cubicBezTo>
                      <a:pt x="296" y="19"/>
                      <a:pt x="296" y="19"/>
                      <a:pt x="296" y="19"/>
                    </a:cubicBezTo>
                    <a:cubicBezTo>
                      <a:pt x="296" y="19"/>
                      <a:pt x="296" y="19"/>
                      <a:pt x="296" y="19"/>
                    </a:cubicBezTo>
                    <a:cubicBezTo>
                      <a:pt x="296" y="19"/>
                      <a:pt x="296" y="19"/>
                      <a:pt x="296" y="19"/>
                    </a:cubicBezTo>
                    <a:cubicBezTo>
                      <a:pt x="295" y="18"/>
                      <a:pt x="295" y="18"/>
                      <a:pt x="295" y="18"/>
                    </a:cubicBezTo>
                    <a:cubicBezTo>
                      <a:pt x="295" y="18"/>
                      <a:pt x="295" y="18"/>
                      <a:pt x="295" y="18"/>
                    </a:cubicBezTo>
                    <a:cubicBezTo>
                      <a:pt x="296" y="18"/>
                      <a:pt x="296" y="18"/>
                      <a:pt x="296" y="18"/>
                    </a:cubicBezTo>
                    <a:moveTo>
                      <a:pt x="297" y="23"/>
                    </a:moveTo>
                    <a:cubicBezTo>
                      <a:pt x="296" y="22"/>
                      <a:pt x="295" y="22"/>
                      <a:pt x="294" y="22"/>
                    </a:cubicBezTo>
                    <a:cubicBezTo>
                      <a:pt x="294" y="22"/>
                      <a:pt x="294" y="22"/>
                      <a:pt x="294" y="22"/>
                    </a:cubicBezTo>
                    <a:cubicBezTo>
                      <a:pt x="294" y="22"/>
                      <a:pt x="294" y="22"/>
                      <a:pt x="294" y="22"/>
                    </a:cubicBezTo>
                    <a:cubicBezTo>
                      <a:pt x="293" y="22"/>
                      <a:pt x="293" y="22"/>
                      <a:pt x="293" y="22"/>
                    </a:cubicBezTo>
                    <a:cubicBezTo>
                      <a:pt x="292" y="21"/>
                      <a:pt x="292" y="21"/>
                      <a:pt x="292" y="21"/>
                    </a:cubicBezTo>
                    <a:cubicBezTo>
                      <a:pt x="292" y="21"/>
                      <a:pt x="292" y="21"/>
                      <a:pt x="292" y="21"/>
                    </a:cubicBezTo>
                    <a:cubicBezTo>
                      <a:pt x="292" y="21"/>
                      <a:pt x="292" y="21"/>
                      <a:pt x="292" y="21"/>
                    </a:cubicBezTo>
                    <a:cubicBezTo>
                      <a:pt x="292" y="21"/>
                      <a:pt x="292" y="21"/>
                      <a:pt x="292" y="21"/>
                    </a:cubicBezTo>
                    <a:cubicBezTo>
                      <a:pt x="292" y="22"/>
                      <a:pt x="292" y="22"/>
                      <a:pt x="292" y="22"/>
                    </a:cubicBezTo>
                    <a:cubicBezTo>
                      <a:pt x="292" y="22"/>
                      <a:pt x="292" y="22"/>
                      <a:pt x="292" y="22"/>
                    </a:cubicBezTo>
                    <a:cubicBezTo>
                      <a:pt x="292" y="23"/>
                      <a:pt x="292" y="23"/>
                      <a:pt x="292" y="23"/>
                    </a:cubicBezTo>
                    <a:cubicBezTo>
                      <a:pt x="292" y="23"/>
                      <a:pt x="292" y="23"/>
                      <a:pt x="292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294" y="23"/>
                      <a:pt x="294" y="23"/>
                      <a:pt x="294" y="23"/>
                    </a:cubicBezTo>
                    <a:cubicBezTo>
                      <a:pt x="294" y="23"/>
                      <a:pt x="294" y="23"/>
                      <a:pt x="294" y="23"/>
                    </a:cubicBezTo>
                    <a:cubicBezTo>
                      <a:pt x="294" y="23"/>
                      <a:pt x="294" y="23"/>
                      <a:pt x="294" y="23"/>
                    </a:cubicBezTo>
                    <a:cubicBezTo>
                      <a:pt x="294" y="23"/>
                      <a:pt x="294" y="23"/>
                      <a:pt x="294" y="23"/>
                    </a:cubicBezTo>
                    <a:cubicBezTo>
                      <a:pt x="295" y="23"/>
                      <a:pt x="295" y="23"/>
                      <a:pt x="295" y="23"/>
                    </a:cubicBezTo>
                    <a:cubicBezTo>
                      <a:pt x="295" y="23"/>
                      <a:pt x="296" y="23"/>
                      <a:pt x="296" y="23"/>
                    </a:cubicBezTo>
                    <a:cubicBezTo>
                      <a:pt x="297" y="23"/>
                      <a:pt x="297" y="23"/>
                      <a:pt x="297" y="23"/>
                    </a:cubicBezTo>
                    <a:moveTo>
                      <a:pt x="290" y="20"/>
                    </a:moveTo>
                    <a:cubicBezTo>
                      <a:pt x="289" y="20"/>
                      <a:pt x="289" y="20"/>
                      <a:pt x="289" y="20"/>
                    </a:cubicBezTo>
                    <a:cubicBezTo>
                      <a:pt x="289" y="20"/>
                      <a:pt x="289" y="20"/>
                      <a:pt x="289" y="20"/>
                    </a:cubicBezTo>
                    <a:cubicBezTo>
                      <a:pt x="289" y="20"/>
                      <a:pt x="289" y="20"/>
                      <a:pt x="289" y="20"/>
                    </a:cubicBezTo>
                    <a:cubicBezTo>
                      <a:pt x="288" y="20"/>
                      <a:pt x="288" y="20"/>
                      <a:pt x="288" y="20"/>
                    </a:cubicBezTo>
                    <a:cubicBezTo>
                      <a:pt x="288" y="20"/>
                      <a:pt x="288" y="20"/>
                      <a:pt x="288" y="20"/>
                    </a:cubicBezTo>
                    <a:cubicBezTo>
                      <a:pt x="288" y="20"/>
                      <a:pt x="288" y="20"/>
                      <a:pt x="288" y="20"/>
                    </a:cubicBezTo>
                    <a:cubicBezTo>
                      <a:pt x="289" y="21"/>
                      <a:pt x="289" y="21"/>
                      <a:pt x="289" y="21"/>
                    </a:cubicBezTo>
                    <a:cubicBezTo>
                      <a:pt x="289" y="21"/>
                      <a:pt x="289" y="21"/>
                      <a:pt x="289" y="21"/>
                    </a:cubicBezTo>
                    <a:cubicBezTo>
                      <a:pt x="290" y="21"/>
                      <a:pt x="290" y="21"/>
                      <a:pt x="290" y="21"/>
                    </a:cubicBezTo>
                    <a:cubicBezTo>
                      <a:pt x="290" y="21"/>
                      <a:pt x="290" y="21"/>
                      <a:pt x="290" y="21"/>
                    </a:cubicBezTo>
                    <a:cubicBezTo>
                      <a:pt x="290" y="21"/>
                      <a:pt x="290" y="21"/>
                      <a:pt x="290" y="21"/>
                    </a:cubicBezTo>
                    <a:cubicBezTo>
                      <a:pt x="290" y="21"/>
                      <a:pt x="290" y="21"/>
                      <a:pt x="290" y="21"/>
                    </a:cubicBezTo>
                    <a:cubicBezTo>
                      <a:pt x="290" y="20"/>
                      <a:pt x="290" y="20"/>
                      <a:pt x="290" y="20"/>
                    </a:cubicBezTo>
                    <a:moveTo>
                      <a:pt x="287" y="16"/>
                    </a:moveTo>
                    <a:cubicBezTo>
                      <a:pt x="286" y="16"/>
                      <a:pt x="286" y="16"/>
                      <a:pt x="284" y="16"/>
                    </a:cubicBezTo>
                    <a:cubicBezTo>
                      <a:pt x="284" y="16"/>
                      <a:pt x="284" y="16"/>
                      <a:pt x="284" y="16"/>
                    </a:cubicBezTo>
                    <a:cubicBezTo>
                      <a:pt x="284" y="16"/>
                      <a:pt x="284" y="16"/>
                      <a:pt x="284" y="16"/>
                    </a:cubicBezTo>
                    <a:cubicBezTo>
                      <a:pt x="285" y="16"/>
                      <a:pt x="286" y="17"/>
                      <a:pt x="287" y="17"/>
                    </a:cubicBezTo>
                    <a:cubicBezTo>
                      <a:pt x="286" y="17"/>
                      <a:pt x="286" y="17"/>
                      <a:pt x="286" y="17"/>
                    </a:cubicBezTo>
                    <a:cubicBezTo>
                      <a:pt x="285" y="17"/>
                      <a:pt x="285" y="17"/>
                      <a:pt x="285" y="17"/>
                    </a:cubicBezTo>
                    <a:cubicBezTo>
                      <a:pt x="284" y="16"/>
                      <a:pt x="283" y="16"/>
                      <a:pt x="283" y="15"/>
                    </a:cubicBezTo>
                    <a:cubicBezTo>
                      <a:pt x="282" y="15"/>
                      <a:pt x="282" y="15"/>
                      <a:pt x="282" y="15"/>
                    </a:cubicBezTo>
                    <a:cubicBezTo>
                      <a:pt x="282" y="15"/>
                      <a:pt x="282" y="15"/>
                      <a:pt x="282" y="15"/>
                    </a:cubicBezTo>
                    <a:cubicBezTo>
                      <a:pt x="282" y="16"/>
                      <a:pt x="283" y="16"/>
                      <a:pt x="283" y="16"/>
                    </a:cubicBezTo>
                    <a:cubicBezTo>
                      <a:pt x="283" y="16"/>
                      <a:pt x="282" y="16"/>
                      <a:pt x="282" y="16"/>
                    </a:cubicBezTo>
                    <a:cubicBezTo>
                      <a:pt x="281" y="16"/>
                      <a:pt x="281" y="16"/>
                      <a:pt x="280" y="16"/>
                    </a:cubicBezTo>
                    <a:cubicBezTo>
                      <a:pt x="280" y="15"/>
                      <a:pt x="280" y="15"/>
                      <a:pt x="280" y="15"/>
                    </a:cubicBezTo>
                    <a:cubicBezTo>
                      <a:pt x="280" y="15"/>
                      <a:pt x="280" y="15"/>
                      <a:pt x="280" y="15"/>
                    </a:cubicBezTo>
                    <a:cubicBezTo>
                      <a:pt x="279" y="15"/>
                      <a:pt x="279" y="15"/>
                      <a:pt x="279" y="15"/>
                    </a:cubicBezTo>
                    <a:cubicBezTo>
                      <a:pt x="279" y="15"/>
                      <a:pt x="279" y="15"/>
                      <a:pt x="279" y="15"/>
                    </a:cubicBezTo>
                    <a:cubicBezTo>
                      <a:pt x="279" y="15"/>
                      <a:pt x="279" y="15"/>
                      <a:pt x="279" y="15"/>
                    </a:cubicBezTo>
                    <a:cubicBezTo>
                      <a:pt x="278" y="15"/>
                      <a:pt x="278" y="15"/>
                      <a:pt x="278" y="15"/>
                    </a:cubicBezTo>
                    <a:cubicBezTo>
                      <a:pt x="278" y="16"/>
                      <a:pt x="278" y="16"/>
                      <a:pt x="282" y="18"/>
                    </a:cubicBezTo>
                    <a:cubicBezTo>
                      <a:pt x="281" y="18"/>
                      <a:pt x="281" y="18"/>
                      <a:pt x="281" y="18"/>
                    </a:cubicBezTo>
                    <a:cubicBezTo>
                      <a:pt x="281" y="18"/>
                      <a:pt x="282" y="18"/>
                      <a:pt x="282" y="18"/>
                    </a:cubicBezTo>
                    <a:cubicBezTo>
                      <a:pt x="282" y="18"/>
                      <a:pt x="282" y="18"/>
                      <a:pt x="282" y="18"/>
                    </a:cubicBezTo>
                    <a:cubicBezTo>
                      <a:pt x="283" y="18"/>
                      <a:pt x="283" y="19"/>
                      <a:pt x="284" y="19"/>
                    </a:cubicBezTo>
                    <a:cubicBezTo>
                      <a:pt x="284" y="19"/>
                      <a:pt x="285" y="19"/>
                      <a:pt x="285" y="20"/>
                    </a:cubicBezTo>
                    <a:cubicBezTo>
                      <a:pt x="285" y="20"/>
                      <a:pt x="285" y="20"/>
                      <a:pt x="286" y="19"/>
                    </a:cubicBezTo>
                    <a:cubicBezTo>
                      <a:pt x="285" y="19"/>
                      <a:pt x="285" y="19"/>
                      <a:pt x="285" y="18"/>
                    </a:cubicBezTo>
                    <a:cubicBezTo>
                      <a:pt x="286" y="19"/>
                      <a:pt x="286" y="19"/>
                      <a:pt x="287" y="19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7" y="18"/>
                      <a:pt x="287" y="19"/>
                      <a:pt x="288" y="19"/>
                    </a:cubicBezTo>
                    <a:cubicBezTo>
                      <a:pt x="288" y="18"/>
                      <a:pt x="287" y="18"/>
                      <a:pt x="287" y="18"/>
                    </a:cubicBezTo>
                    <a:cubicBezTo>
                      <a:pt x="287" y="18"/>
                      <a:pt x="287" y="18"/>
                      <a:pt x="287" y="18"/>
                    </a:cubicBezTo>
                    <a:cubicBezTo>
                      <a:pt x="288" y="18"/>
                      <a:pt x="288" y="18"/>
                      <a:pt x="288" y="18"/>
                    </a:cubicBezTo>
                    <a:cubicBezTo>
                      <a:pt x="288" y="18"/>
                      <a:pt x="288" y="18"/>
                      <a:pt x="289" y="18"/>
                    </a:cubicBezTo>
                    <a:cubicBezTo>
                      <a:pt x="290" y="18"/>
                      <a:pt x="290" y="18"/>
                      <a:pt x="290" y="18"/>
                    </a:cubicBezTo>
                    <a:cubicBezTo>
                      <a:pt x="288" y="17"/>
                      <a:pt x="288" y="17"/>
                      <a:pt x="288" y="17"/>
                    </a:cubicBezTo>
                    <a:cubicBezTo>
                      <a:pt x="287" y="16"/>
                      <a:pt x="287" y="16"/>
                      <a:pt x="287" y="16"/>
                    </a:cubicBezTo>
                    <a:moveTo>
                      <a:pt x="278" y="16"/>
                    </a:moveTo>
                    <a:cubicBezTo>
                      <a:pt x="278" y="16"/>
                      <a:pt x="278" y="16"/>
                      <a:pt x="278" y="16"/>
                    </a:cubicBezTo>
                    <a:cubicBezTo>
                      <a:pt x="278" y="16"/>
                      <a:pt x="278" y="16"/>
                      <a:pt x="278" y="16"/>
                    </a:cubicBezTo>
                    <a:cubicBezTo>
                      <a:pt x="277" y="16"/>
                      <a:pt x="277" y="16"/>
                      <a:pt x="277" y="16"/>
                    </a:cubicBezTo>
                    <a:cubicBezTo>
                      <a:pt x="277" y="16"/>
                      <a:pt x="277" y="16"/>
                      <a:pt x="277" y="16"/>
                    </a:cubicBezTo>
                    <a:cubicBezTo>
                      <a:pt x="277" y="16"/>
                      <a:pt x="277" y="16"/>
                      <a:pt x="277" y="16"/>
                    </a:cubicBezTo>
                    <a:cubicBezTo>
                      <a:pt x="278" y="17"/>
                      <a:pt x="278" y="17"/>
                      <a:pt x="278" y="17"/>
                    </a:cubicBezTo>
                    <a:cubicBezTo>
                      <a:pt x="279" y="17"/>
                      <a:pt x="279" y="17"/>
                      <a:pt x="279" y="17"/>
                    </a:cubicBezTo>
                    <a:cubicBezTo>
                      <a:pt x="279" y="17"/>
                      <a:pt x="279" y="17"/>
                      <a:pt x="279" y="17"/>
                    </a:cubicBezTo>
                    <a:cubicBezTo>
                      <a:pt x="279" y="17"/>
                      <a:pt x="279" y="17"/>
                      <a:pt x="279" y="17"/>
                    </a:cubicBezTo>
                    <a:cubicBezTo>
                      <a:pt x="279" y="17"/>
                      <a:pt x="279" y="17"/>
                      <a:pt x="279" y="17"/>
                    </a:cubicBezTo>
                    <a:cubicBezTo>
                      <a:pt x="279" y="17"/>
                      <a:pt x="279" y="17"/>
                      <a:pt x="278" y="16"/>
                    </a:cubicBezTo>
                    <a:moveTo>
                      <a:pt x="286" y="22"/>
                    </a:moveTo>
                    <a:cubicBezTo>
                      <a:pt x="286" y="22"/>
                      <a:pt x="287" y="22"/>
                      <a:pt x="287" y="22"/>
                    </a:cubicBezTo>
                    <a:cubicBezTo>
                      <a:pt x="287" y="22"/>
                      <a:pt x="287" y="22"/>
                      <a:pt x="287" y="22"/>
                    </a:cubicBezTo>
                    <a:cubicBezTo>
                      <a:pt x="286" y="22"/>
                      <a:pt x="286" y="22"/>
                      <a:pt x="286" y="22"/>
                    </a:cubicBezTo>
                    <a:cubicBezTo>
                      <a:pt x="286" y="22"/>
                      <a:pt x="285" y="21"/>
                      <a:pt x="285" y="21"/>
                    </a:cubicBezTo>
                    <a:cubicBezTo>
                      <a:pt x="285" y="21"/>
                      <a:pt x="285" y="21"/>
                      <a:pt x="285" y="21"/>
                    </a:cubicBezTo>
                    <a:cubicBezTo>
                      <a:pt x="284" y="21"/>
                      <a:pt x="284" y="21"/>
                      <a:pt x="283" y="20"/>
                    </a:cubicBezTo>
                    <a:cubicBezTo>
                      <a:pt x="283" y="20"/>
                      <a:pt x="283" y="20"/>
                      <a:pt x="283" y="20"/>
                    </a:cubicBezTo>
                    <a:cubicBezTo>
                      <a:pt x="284" y="21"/>
                      <a:pt x="285" y="21"/>
                      <a:pt x="285" y="22"/>
                    </a:cubicBezTo>
                    <a:cubicBezTo>
                      <a:pt x="286" y="22"/>
                      <a:pt x="286" y="22"/>
                      <a:pt x="286" y="22"/>
                    </a:cubicBezTo>
                    <a:moveTo>
                      <a:pt x="243" y="11"/>
                    </a:moveTo>
                    <a:cubicBezTo>
                      <a:pt x="243" y="11"/>
                      <a:pt x="243" y="11"/>
                      <a:pt x="243" y="11"/>
                    </a:cubicBezTo>
                    <a:cubicBezTo>
                      <a:pt x="243" y="11"/>
                      <a:pt x="243" y="11"/>
                      <a:pt x="243" y="11"/>
                    </a:cubicBezTo>
                    <a:cubicBezTo>
                      <a:pt x="243" y="10"/>
                      <a:pt x="243" y="10"/>
                      <a:pt x="243" y="10"/>
                    </a:cubicBezTo>
                    <a:cubicBezTo>
                      <a:pt x="242" y="10"/>
                      <a:pt x="242" y="10"/>
                      <a:pt x="242" y="10"/>
                    </a:cubicBezTo>
                    <a:cubicBezTo>
                      <a:pt x="242" y="10"/>
                      <a:pt x="242" y="10"/>
                      <a:pt x="242" y="10"/>
                    </a:cubicBezTo>
                    <a:cubicBezTo>
                      <a:pt x="242" y="10"/>
                      <a:pt x="242" y="10"/>
                      <a:pt x="242" y="10"/>
                    </a:cubicBezTo>
                    <a:cubicBezTo>
                      <a:pt x="242" y="10"/>
                      <a:pt x="242" y="10"/>
                      <a:pt x="242" y="10"/>
                    </a:cubicBezTo>
                    <a:cubicBezTo>
                      <a:pt x="242" y="10"/>
                      <a:pt x="242" y="10"/>
                      <a:pt x="242" y="10"/>
                    </a:cubicBezTo>
                    <a:cubicBezTo>
                      <a:pt x="241" y="10"/>
                      <a:pt x="241" y="10"/>
                      <a:pt x="241" y="10"/>
                    </a:cubicBezTo>
                    <a:cubicBezTo>
                      <a:pt x="242" y="11"/>
                      <a:pt x="242" y="11"/>
                      <a:pt x="242" y="11"/>
                    </a:cubicBezTo>
                    <a:cubicBezTo>
                      <a:pt x="242" y="11"/>
                      <a:pt x="242" y="11"/>
                      <a:pt x="242" y="11"/>
                    </a:cubicBezTo>
                    <a:cubicBezTo>
                      <a:pt x="243" y="11"/>
                      <a:pt x="243" y="11"/>
                      <a:pt x="243" y="11"/>
                    </a:cubicBezTo>
                    <a:cubicBezTo>
                      <a:pt x="243" y="11"/>
                      <a:pt x="243" y="11"/>
                      <a:pt x="243" y="11"/>
                    </a:cubicBezTo>
                    <a:cubicBezTo>
                      <a:pt x="243" y="11"/>
                      <a:pt x="243" y="11"/>
                      <a:pt x="243" y="11"/>
                    </a:cubicBezTo>
                    <a:cubicBezTo>
                      <a:pt x="243" y="11"/>
                      <a:pt x="243" y="11"/>
                      <a:pt x="243" y="11"/>
                    </a:cubicBezTo>
                    <a:cubicBezTo>
                      <a:pt x="244" y="11"/>
                      <a:pt x="244" y="11"/>
                      <a:pt x="244" y="11"/>
                    </a:cubicBezTo>
                    <a:cubicBezTo>
                      <a:pt x="243" y="11"/>
                      <a:pt x="243" y="11"/>
                      <a:pt x="243" y="11"/>
                    </a:cubicBezTo>
                    <a:moveTo>
                      <a:pt x="234" y="14"/>
                    </a:moveTo>
                    <a:cubicBezTo>
                      <a:pt x="234" y="14"/>
                      <a:pt x="234" y="14"/>
                      <a:pt x="234" y="14"/>
                    </a:cubicBezTo>
                    <a:cubicBezTo>
                      <a:pt x="233" y="13"/>
                      <a:pt x="233" y="13"/>
                      <a:pt x="233" y="13"/>
                    </a:cubicBezTo>
                    <a:cubicBezTo>
                      <a:pt x="233" y="13"/>
                      <a:pt x="233" y="13"/>
                      <a:pt x="233" y="13"/>
                    </a:cubicBezTo>
                    <a:cubicBezTo>
                      <a:pt x="233" y="13"/>
                      <a:pt x="233" y="13"/>
                      <a:pt x="233" y="13"/>
                    </a:cubicBezTo>
                    <a:cubicBezTo>
                      <a:pt x="233" y="13"/>
                      <a:pt x="233" y="13"/>
                      <a:pt x="233" y="13"/>
                    </a:cubicBezTo>
                    <a:cubicBezTo>
                      <a:pt x="233" y="13"/>
                      <a:pt x="233" y="13"/>
                      <a:pt x="233" y="13"/>
                    </a:cubicBezTo>
                    <a:cubicBezTo>
                      <a:pt x="233" y="13"/>
                      <a:pt x="233" y="13"/>
                      <a:pt x="233" y="13"/>
                    </a:cubicBezTo>
                    <a:cubicBezTo>
                      <a:pt x="233" y="13"/>
                      <a:pt x="233" y="13"/>
                      <a:pt x="232" y="14"/>
                    </a:cubicBezTo>
                    <a:cubicBezTo>
                      <a:pt x="232" y="14"/>
                      <a:pt x="232" y="14"/>
                      <a:pt x="232" y="14"/>
                    </a:cubicBezTo>
                    <a:cubicBezTo>
                      <a:pt x="233" y="14"/>
                      <a:pt x="233" y="14"/>
                      <a:pt x="233" y="14"/>
                    </a:cubicBezTo>
                    <a:cubicBezTo>
                      <a:pt x="233" y="14"/>
                      <a:pt x="233" y="14"/>
                      <a:pt x="233" y="14"/>
                    </a:cubicBezTo>
                    <a:cubicBezTo>
                      <a:pt x="233" y="14"/>
                      <a:pt x="233" y="14"/>
                      <a:pt x="233" y="14"/>
                    </a:cubicBezTo>
                    <a:cubicBezTo>
                      <a:pt x="234" y="14"/>
                      <a:pt x="234" y="14"/>
                      <a:pt x="234" y="14"/>
                    </a:cubicBezTo>
                    <a:moveTo>
                      <a:pt x="241" y="10"/>
                    </a:moveTo>
                    <a:cubicBezTo>
                      <a:pt x="241" y="10"/>
                      <a:pt x="241" y="10"/>
                      <a:pt x="241" y="10"/>
                    </a:cubicBezTo>
                    <a:cubicBezTo>
                      <a:pt x="240" y="9"/>
                      <a:pt x="240" y="9"/>
                      <a:pt x="240" y="9"/>
                    </a:cubicBezTo>
                    <a:cubicBezTo>
                      <a:pt x="240" y="9"/>
                      <a:pt x="240" y="9"/>
                      <a:pt x="240" y="9"/>
                    </a:cubicBezTo>
                    <a:cubicBezTo>
                      <a:pt x="239" y="9"/>
                      <a:pt x="239" y="9"/>
                      <a:pt x="239" y="9"/>
                    </a:cubicBezTo>
                    <a:cubicBezTo>
                      <a:pt x="238" y="8"/>
                      <a:pt x="238" y="8"/>
                      <a:pt x="238" y="8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9"/>
                      <a:pt x="238" y="9"/>
                      <a:pt x="238" y="9"/>
                    </a:cubicBezTo>
                    <a:cubicBezTo>
                      <a:pt x="238" y="8"/>
                      <a:pt x="238" y="8"/>
                      <a:pt x="238" y="8"/>
                    </a:cubicBezTo>
                    <a:cubicBezTo>
                      <a:pt x="238" y="8"/>
                      <a:pt x="238" y="8"/>
                      <a:pt x="238" y="8"/>
                    </a:cubicBezTo>
                    <a:cubicBezTo>
                      <a:pt x="237" y="8"/>
                      <a:pt x="237" y="8"/>
                      <a:pt x="237" y="8"/>
                    </a:cubicBezTo>
                    <a:cubicBezTo>
                      <a:pt x="237" y="8"/>
                      <a:pt x="237" y="8"/>
                      <a:pt x="237" y="8"/>
                    </a:cubicBezTo>
                    <a:cubicBezTo>
                      <a:pt x="237" y="8"/>
                      <a:pt x="237" y="8"/>
                      <a:pt x="237" y="8"/>
                    </a:cubicBezTo>
                    <a:cubicBezTo>
                      <a:pt x="237" y="8"/>
                      <a:pt x="237" y="8"/>
                      <a:pt x="237" y="8"/>
                    </a:cubicBezTo>
                    <a:cubicBezTo>
                      <a:pt x="237" y="8"/>
                      <a:pt x="237" y="8"/>
                      <a:pt x="237" y="8"/>
                    </a:cubicBezTo>
                    <a:cubicBezTo>
                      <a:pt x="237" y="8"/>
                      <a:pt x="237" y="8"/>
                      <a:pt x="237" y="8"/>
                    </a:cubicBezTo>
                    <a:cubicBezTo>
                      <a:pt x="236" y="8"/>
                      <a:pt x="236" y="8"/>
                      <a:pt x="236" y="8"/>
                    </a:cubicBezTo>
                    <a:cubicBezTo>
                      <a:pt x="236" y="9"/>
                      <a:pt x="236" y="9"/>
                      <a:pt x="236" y="9"/>
                    </a:cubicBezTo>
                    <a:cubicBezTo>
                      <a:pt x="236" y="9"/>
                      <a:pt x="236" y="9"/>
                      <a:pt x="236" y="9"/>
                    </a:cubicBezTo>
                    <a:cubicBezTo>
                      <a:pt x="236" y="9"/>
                      <a:pt x="236" y="9"/>
                      <a:pt x="236" y="9"/>
                    </a:cubicBezTo>
                    <a:cubicBezTo>
                      <a:pt x="236" y="10"/>
                      <a:pt x="236" y="10"/>
                      <a:pt x="236" y="10"/>
                    </a:cubicBezTo>
                    <a:cubicBezTo>
                      <a:pt x="237" y="10"/>
                      <a:pt x="236" y="10"/>
                      <a:pt x="236" y="10"/>
                    </a:cubicBezTo>
                    <a:cubicBezTo>
                      <a:pt x="236" y="10"/>
                      <a:pt x="236" y="10"/>
                      <a:pt x="236" y="10"/>
                    </a:cubicBezTo>
                    <a:cubicBezTo>
                      <a:pt x="236" y="11"/>
                      <a:pt x="236" y="11"/>
                      <a:pt x="236" y="11"/>
                    </a:cubicBezTo>
                    <a:cubicBezTo>
                      <a:pt x="236" y="11"/>
                      <a:pt x="237" y="12"/>
                      <a:pt x="237" y="11"/>
                    </a:cubicBezTo>
                    <a:cubicBezTo>
                      <a:pt x="237" y="11"/>
                      <a:pt x="237" y="11"/>
                      <a:pt x="237" y="11"/>
                    </a:cubicBezTo>
                    <a:cubicBezTo>
                      <a:pt x="237" y="11"/>
                      <a:pt x="237" y="11"/>
                      <a:pt x="237" y="11"/>
                    </a:cubicBezTo>
                    <a:cubicBezTo>
                      <a:pt x="238" y="11"/>
                      <a:pt x="238" y="11"/>
                      <a:pt x="238" y="11"/>
                    </a:cubicBezTo>
                    <a:cubicBezTo>
                      <a:pt x="238" y="11"/>
                      <a:pt x="238" y="11"/>
                      <a:pt x="238" y="11"/>
                    </a:cubicBezTo>
                    <a:cubicBezTo>
                      <a:pt x="239" y="11"/>
                      <a:pt x="239" y="11"/>
                      <a:pt x="239" y="11"/>
                    </a:cubicBezTo>
                    <a:cubicBezTo>
                      <a:pt x="239" y="11"/>
                      <a:pt x="239" y="11"/>
                      <a:pt x="239" y="11"/>
                    </a:cubicBezTo>
                    <a:cubicBezTo>
                      <a:pt x="239" y="10"/>
                      <a:pt x="239" y="10"/>
                      <a:pt x="239" y="10"/>
                    </a:cubicBezTo>
                    <a:cubicBezTo>
                      <a:pt x="240" y="10"/>
                      <a:pt x="240" y="10"/>
                      <a:pt x="240" y="10"/>
                    </a:cubicBezTo>
                    <a:cubicBezTo>
                      <a:pt x="240" y="10"/>
                      <a:pt x="240" y="10"/>
                      <a:pt x="240" y="10"/>
                    </a:cubicBezTo>
                    <a:cubicBezTo>
                      <a:pt x="240" y="10"/>
                      <a:pt x="240" y="10"/>
                      <a:pt x="240" y="10"/>
                    </a:cubicBezTo>
                    <a:cubicBezTo>
                      <a:pt x="241" y="10"/>
                      <a:pt x="241" y="10"/>
                      <a:pt x="241" y="10"/>
                    </a:cubicBezTo>
                    <a:cubicBezTo>
                      <a:pt x="241" y="10"/>
                      <a:pt x="241" y="10"/>
                      <a:pt x="241" y="10"/>
                    </a:cubicBezTo>
                    <a:moveTo>
                      <a:pt x="235" y="7"/>
                    </a:moveTo>
                    <a:cubicBezTo>
                      <a:pt x="234" y="6"/>
                      <a:pt x="234" y="6"/>
                      <a:pt x="234" y="6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33" y="7"/>
                      <a:pt x="233" y="7"/>
                      <a:pt x="233" y="7"/>
                    </a:cubicBezTo>
                    <a:cubicBezTo>
                      <a:pt x="233" y="7"/>
                      <a:pt x="233" y="7"/>
                      <a:pt x="233" y="7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2" y="7"/>
                      <a:pt x="232" y="7"/>
                      <a:pt x="232" y="7"/>
                    </a:cubicBezTo>
                    <a:cubicBezTo>
                      <a:pt x="231" y="7"/>
                      <a:pt x="231" y="7"/>
                      <a:pt x="231" y="7"/>
                    </a:cubicBezTo>
                    <a:cubicBezTo>
                      <a:pt x="231" y="7"/>
                      <a:pt x="231" y="7"/>
                      <a:pt x="231" y="7"/>
                    </a:cubicBezTo>
                    <a:cubicBezTo>
                      <a:pt x="231" y="7"/>
                      <a:pt x="231" y="7"/>
                      <a:pt x="231" y="7"/>
                    </a:cubicBezTo>
                    <a:cubicBezTo>
                      <a:pt x="230" y="8"/>
                      <a:pt x="230" y="8"/>
                      <a:pt x="230" y="8"/>
                    </a:cubicBezTo>
                    <a:cubicBezTo>
                      <a:pt x="230" y="8"/>
                      <a:pt x="230" y="8"/>
                      <a:pt x="230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8"/>
                      <a:pt x="231" y="8"/>
                      <a:pt x="231" y="8"/>
                    </a:cubicBezTo>
                    <a:cubicBezTo>
                      <a:pt x="231" y="9"/>
                      <a:pt x="231" y="9"/>
                      <a:pt x="231" y="9"/>
                    </a:cubicBezTo>
                    <a:cubicBezTo>
                      <a:pt x="232" y="9"/>
                      <a:pt x="232" y="9"/>
                      <a:pt x="233" y="9"/>
                    </a:cubicBezTo>
                    <a:cubicBezTo>
                      <a:pt x="233" y="9"/>
                      <a:pt x="233" y="9"/>
                      <a:pt x="233" y="9"/>
                    </a:cubicBezTo>
                    <a:cubicBezTo>
                      <a:pt x="234" y="9"/>
                      <a:pt x="234" y="9"/>
                      <a:pt x="235" y="9"/>
                    </a:cubicBezTo>
                    <a:cubicBezTo>
                      <a:pt x="235" y="9"/>
                      <a:pt x="235" y="9"/>
                      <a:pt x="235" y="9"/>
                    </a:cubicBezTo>
                    <a:cubicBezTo>
                      <a:pt x="236" y="9"/>
                      <a:pt x="236" y="9"/>
                      <a:pt x="236" y="9"/>
                    </a:cubicBezTo>
                    <a:cubicBezTo>
                      <a:pt x="235" y="8"/>
                      <a:pt x="235" y="8"/>
                      <a:pt x="235" y="8"/>
                    </a:cubicBezTo>
                    <a:cubicBezTo>
                      <a:pt x="235" y="8"/>
                      <a:pt x="235" y="8"/>
                      <a:pt x="235" y="8"/>
                    </a:cubicBezTo>
                    <a:cubicBezTo>
                      <a:pt x="235" y="8"/>
                      <a:pt x="235" y="8"/>
                      <a:pt x="235" y="8"/>
                    </a:cubicBezTo>
                    <a:cubicBezTo>
                      <a:pt x="235" y="7"/>
                      <a:pt x="235" y="7"/>
                      <a:pt x="235" y="7"/>
                    </a:cubicBezTo>
                    <a:moveTo>
                      <a:pt x="233" y="5"/>
                    </a:move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2" y="5"/>
                      <a:pt x="232" y="5"/>
                      <a:pt x="232" y="5"/>
                    </a:cubicBezTo>
                    <a:cubicBezTo>
                      <a:pt x="232" y="4"/>
                      <a:pt x="232" y="4"/>
                      <a:pt x="231" y="4"/>
                    </a:cubicBezTo>
                    <a:cubicBezTo>
                      <a:pt x="231" y="4"/>
                      <a:pt x="231" y="4"/>
                      <a:pt x="231" y="4"/>
                    </a:cubicBezTo>
                    <a:cubicBezTo>
                      <a:pt x="231" y="5"/>
                      <a:pt x="231" y="5"/>
                      <a:pt x="231" y="5"/>
                    </a:cubicBezTo>
                    <a:cubicBezTo>
                      <a:pt x="231" y="5"/>
                      <a:pt x="231" y="5"/>
                      <a:pt x="231" y="5"/>
                    </a:cubicBezTo>
                    <a:cubicBezTo>
                      <a:pt x="230" y="5"/>
                      <a:pt x="230" y="5"/>
                      <a:pt x="230" y="5"/>
                    </a:cubicBezTo>
                    <a:cubicBezTo>
                      <a:pt x="230" y="5"/>
                      <a:pt x="230" y="5"/>
                      <a:pt x="230" y="5"/>
                    </a:cubicBezTo>
                    <a:cubicBezTo>
                      <a:pt x="230" y="5"/>
                      <a:pt x="230" y="5"/>
                      <a:pt x="230" y="5"/>
                    </a:cubicBezTo>
                    <a:cubicBezTo>
                      <a:pt x="230" y="5"/>
                      <a:pt x="230" y="5"/>
                      <a:pt x="230" y="5"/>
                    </a:cubicBezTo>
                    <a:cubicBezTo>
                      <a:pt x="229" y="6"/>
                      <a:pt x="229" y="6"/>
                      <a:pt x="229" y="6"/>
                    </a:cubicBezTo>
                    <a:cubicBezTo>
                      <a:pt x="229" y="6"/>
                      <a:pt x="229" y="6"/>
                      <a:pt x="229" y="6"/>
                    </a:cubicBezTo>
                    <a:cubicBezTo>
                      <a:pt x="230" y="6"/>
                      <a:pt x="230" y="6"/>
                      <a:pt x="230" y="6"/>
                    </a:cubicBezTo>
                    <a:cubicBezTo>
                      <a:pt x="230" y="6"/>
                      <a:pt x="230" y="6"/>
                      <a:pt x="230" y="6"/>
                    </a:cubicBezTo>
                    <a:cubicBezTo>
                      <a:pt x="230" y="6"/>
                      <a:pt x="230" y="6"/>
                      <a:pt x="230" y="6"/>
                    </a:cubicBezTo>
                    <a:cubicBezTo>
                      <a:pt x="230" y="6"/>
                      <a:pt x="230" y="6"/>
                      <a:pt x="230" y="7"/>
                    </a:cubicBezTo>
                    <a:cubicBezTo>
                      <a:pt x="231" y="7"/>
                      <a:pt x="231" y="7"/>
                      <a:pt x="231" y="7"/>
                    </a:cubicBezTo>
                    <a:cubicBezTo>
                      <a:pt x="231" y="7"/>
                      <a:pt x="231" y="7"/>
                      <a:pt x="231" y="7"/>
                    </a:cubicBezTo>
                    <a:cubicBezTo>
                      <a:pt x="231" y="6"/>
                      <a:pt x="231" y="6"/>
                      <a:pt x="231" y="6"/>
                    </a:cubicBezTo>
                    <a:cubicBezTo>
                      <a:pt x="231" y="6"/>
                      <a:pt x="231" y="6"/>
                      <a:pt x="231" y="6"/>
                    </a:cubicBezTo>
                    <a:cubicBezTo>
                      <a:pt x="232" y="6"/>
                      <a:pt x="232" y="6"/>
                      <a:pt x="232" y="6"/>
                    </a:cubicBezTo>
                    <a:cubicBezTo>
                      <a:pt x="232" y="6"/>
                      <a:pt x="232" y="6"/>
                      <a:pt x="232" y="6"/>
                    </a:cubicBezTo>
                    <a:cubicBezTo>
                      <a:pt x="233" y="6"/>
                      <a:pt x="233" y="6"/>
                      <a:pt x="233" y="6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moveTo>
                      <a:pt x="230" y="7"/>
                    </a:moveTo>
                    <a:cubicBezTo>
                      <a:pt x="230" y="7"/>
                      <a:pt x="230" y="7"/>
                      <a:pt x="230" y="7"/>
                    </a:cubicBezTo>
                    <a:cubicBezTo>
                      <a:pt x="230" y="7"/>
                      <a:pt x="230" y="7"/>
                      <a:pt x="230" y="7"/>
                    </a:cubicBezTo>
                    <a:cubicBezTo>
                      <a:pt x="230" y="7"/>
                      <a:pt x="230" y="7"/>
                      <a:pt x="230" y="7"/>
                    </a:cubicBezTo>
                    <a:cubicBezTo>
                      <a:pt x="230" y="7"/>
                      <a:pt x="230" y="7"/>
                      <a:pt x="230" y="7"/>
                    </a:cubicBezTo>
                    <a:cubicBezTo>
                      <a:pt x="230" y="7"/>
                      <a:pt x="230" y="7"/>
                      <a:pt x="230" y="7"/>
                    </a:cubicBezTo>
                    <a:cubicBezTo>
                      <a:pt x="230" y="7"/>
                      <a:pt x="230" y="7"/>
                      <a:pt x="230" y="7"/>
                    </a:cubicBezTo>
                    <a:cubicBezTo>
                      <a:pt x="230" y="7"/>
                      <a:pt x="230" y="7"/>
                      <a:pt x="230" y="7"/>
                    </a:cubicBezTo>
                    <a:cubicBezTo>
                      <a:pt x="229" y="7"/>
                      <a:pt x="229" y="7"/>
                      <a:pt x="229" y="7"/>
                    </a:cubicBezTo>
                    <a:cubicBezTo>
                      <a:pt x="229" y="7"/>
                      <a:pt x="229" y="7"/>
                      <a:pt x="229" y="7"/>
                    </a:cubicBezTo>
                    <a:cubicBezTo>
                      <a:pt x="229" y="7"/>
                      <a:pt x="229" y="7"/>
                      <a:pt x="229" y="7"/>
                    </a:cubicBezTo>
                    <a:cubicBezTo>
                      <a:pt x="229" y="7"/>
                      <a:pt x="229" y="7"/>
                      <a:pt x="229" y="7"/>
                    </a:cubicBezTo>
                    <a:cubicBezTo>
                      <a:pt x="229" y="7"/>
                      <a:pt x="229" y="7"/>
                      <a:pt x="229" y="7"/>
                    </a:cubicBezTo>
                    <a:cubicBezTo>
                      <a:pt x="229" y="7"/>
                      <a:pt x="229" y="7"/>
                      <a:pt x="229" y="7"/>
                    </a:cubicBezTo>
                    <a:cubicBezTo>
                      <a:pt x="229" y="7"/>
                      <a:pt x="229" y="7"/>
                      <a:pt x="229" y="7"/>
                    </a:cubicBezTo>
                    <a:cubicBezTo>
                      <a:pt x="229" y="7"/>
                      <a:pt x="229" y="7"/>
                      <a:pt x="229" y="7"/>
                    </a:cubicBezTo>
                    <a:cubicBezTo>
                      <a:pt x="229" y="7"/>
                      <a:pt x="229" y="7"/>
                      <a:pt x="229" y="7"/>
                    </a:cubicBezTo>
                    <a:cubicBezTo>
                      <a:pt x="230" y="8"/>
                      <a:pt x="230" y="8"/>
                      <a:pt x="230" y="8"/>
                    </a:cubicBezTo>
                    <a:cubicBezTo>
                      <a:pt x="230" y="8"/>
                      <a:pt x="230" y="8"/>
                      <a:pt x="230" y="8"/>
                    </a:cubicBezTo>
                    <a:cubicBezTo>
                      <a:pt x="230" y="8"/>
                      <a:pt x="230" y="8"/>
                      <a:pt x="230" y="8"/>
                    </a:cubicBezTo>
                    <a:cubicBezTo>
                      <a:pt x="230" y="8"/>
                      <a:pt x="230" y="8"/>
                      <a:pt x="230" y="8"/>
                    </a:cubicBezTo>
                    <a:cubicBezTo>
                      <a:pt x="230" y="7"/>
                      <a:pt x="230" y="7"/>
                      <a:pt x="230" y="7"/>
                    </a:cubicBezTo>
                    <a:cubicBezTo>
                      <a:pt x="230" y="7"/>
                      <a:pt x="230" y="7"/>
                      <a:pt x="230" y="7"/>
                    </a:cubicBezTo>
                    <a:moveTo>
                      <a:pt x="229" y="5"/>
                    </a:moveTo>
                    <a:cubicBezTo>
                      <a:pt x="229" y="4"/>
                      <a:pt x="229" y="4"/>
                      <a:pt x="229" y="4"/>
                    </a:cubicBezTo>
                    <a:cubicBezTo>
                      <a:pt x="229" y="4"/>
                      <a:pt x="229" y="4"/>
                      <a:pt x="229" y="4"/>
                    </a:cubicBezTo>
                    <a:cubicBezTo>
                      <a:pt x="229" y="4"/>
                      <a:pt x="229" y="4"/>
                      <a:pt x="229" y="4"/>
                    </a:cubicBezTo>
                    <a:cubicBezTo>
                      <a:pt x="229" y="4"/>
                      <a:pt x="229" y="4"/>
                      <a:pt x="229" y="4"/>
                    </a:cubicBezTo>
                    <a:cubicBezTo>
                      <a:pt x="229" y="4"/>
                      <a:pt x="229" y="4"/>
                      <a:pt x="229" y="4"/>
                    </a:cubicBezTo>
                    <a:cubicBezTo>
                      <a:pt x="229" y="4"/>
                      <a:pt x="229" y="4"/>
                      <a:pt x="229" y="4"/>
                    </a:cubicBezTo>
                    <a:cubicBezTo>
                      <a:pt x="228" y="4"/>
                      <a:pt x="228" y="4"/>
                      <a:pt x="228" y="4"/>
                    </a:cubicBezTo>
                    <a:cubicBezTo>
                      <a:pt x="228" y="4"/>
                      <a:pt x="228" y="4"/>
                      <a:pt x="228" y="4"/>
                    </a:cubicBezTo>
                    <a:cubicBezTo>
                      <a:pt x="228" y="5"/>
                      <a:pt x="228" y="5"/>
                      <a:pt x="228" y="5"/>
                    </a:cubicBezTo>
                    <a:cubicBezTo>
                      <a:pt x="228" y="5"/>
                      <a:pt x="228" y="5"/>
                      <a:pt x="228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cubicBezTo>
                      <a:pt x="229" y="5"/>
                      <a:pt x="229" y="5"/>
                      <a:pt x="229" y="5"/>
                    </a:cubicBezTo>
                    <a:moveTo>
                      <a:pt x="156" y="36"/>
                    </a:moveTo>
                    <a:cubicBezTo>
                      <a:pt x="156" y="36"/>
                      <a:pt x="156" y="36"/>
                      <a:pt x="156" y="36"/>
                    </a:cubicBezTo>
                    <a:cubicBezTo>
                      <a:pt x="156" y="36"/>
                      <a:pt x="156" y="36"/>
                      <a:pt x="157" y="35"/>
                    </a:cubicBezTo>
                    <a:cubicBezTo>
                      <a:pt x="156" y="35"/>
                      <a:pt x="155" y="35"/>
                      <a:pt x="155" y="35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3" y="36"/>
                      <a:pt x="153" y="37"/>
                      <a:pt x="152" y="38"/>
                    </a:cubicBezTo>
                    <a:cubicBezTo>
                      <a:pt x="153" y="38"/>
                      <a:pt x="153" y="38"/>
                      <a:pt x="153" y="38"/>
                    </a:cubicBezTo>
                    <a:cubicBezTo>
                      <a:pt x="153" y="38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5" y="37"/>
                      <a:pt x="155" y="37"/>
                      <a:pt x="155" y="37"/>
                    </a:cubicBezTo>
                    <a:cubicBezTo>
                      <a:pt x="156" y="36"/>
                      <a:pt x="156" y="36"/>
                      <a:pt x="156" y="36"/>
                    </a:cubicBezTo>
                    <a:moveTo>
                      <a:pt x="204" y="14"/>
                    </a:moveTo>
                    <a:cubicBezTo>
                      <a:pt x="204" y="14"/>
                      <a:pt x="204" y="14"/>
                      <a:pt x="204" y="13"/>
                    </a:cubicBezTo>
                    <a:cubicBezTo>
                      <a:pt x="204" y="13"/>
                      <a:pt x="204" y="13"/>
                      <a:pt x="204" y="13"/>
                    </a:cubicBezTo>
                    <a:cubicBezTo>
                      <a:pt x="204" y="13"/>
                      <a:pt x="204" y="13"/>
                      <a:pt x="204" y="13"/>
                    </a:cubicBezTo>
                    <a:cubicBezTo>
                      <a:pt x="204" y="13"/>
                      <a:pt x="204" y="13"/>
                      <a:pt x="204" y="13"/>
                    </a:cubicBezTo>
                    <a:cubicBezTo>
                      <a:pt x="203" y="13"/>
                      <a:pt x="203" y="13"/>
                      <a:pt x="203" y="13"/>
                    </a:cubicBezTo>
                    <a:cubicBezTo>
                      <a:pt x="196" y="15"/>
                      <a:pt x="196" y="15"/>
                      <a:pt x="196" y="15"/>
                    </a:cubicBezTo>
                    <a:cubicBezTo>
                      <a:pt x="195" y="15"/>
                      <a:pt x="195" y="15"/>
                      <a:pt x="195" y="15"/>
                    </a:cubicBezTo>
                    <a:cubicBezTo>
                      <a:pt x="193" y="15"/>
                      <a:pt x="193" y="15"/>
                      <a:pt x="192" y="16"/>
                    </a:cubicBezTo>
                    <a:cubicBezTo>
                      <a:pt x="191" y="16"/>
                      <a:pt x="191" y="16"/>
                      <a:pt x="190" y="16"/>
                    </a:cubicBezTo>
                    <a:cubicBezTo>
                      <a:pt x="186" y="18"/>
                      <a:pt x="183" y="19"/>
                      <a:pt x="182" y="20"/>
                    </a:cubicBezTo>
                    <a:cubicBezTo>
                      <a:pt x="182" y="20"/>
                      <a:pt x="182" y="20"/>
                      <a:pt x="182" y="20"/>
                    </a:cubicBezTo>
                    <a:cubicBezTo>
                      <a:pt x="181" y="21"/>
                      <a:pt x="181" y="21"/>
                      <a:pt x="181" y="21"/>
                    </a:cubicBezTo>
                    <a:cubicBezTo>
                      <a:pt x="178" y="21"/>
                      <a:pt x="178" y="21"/>
                      <a:pt x="177" y="22"/>
                    </a:cubicBezTo>
                    <a:cubicBezTo>
                      <a:pt x="178" y="22"/>
                      <a:pt x="178" y="22"/>
                      <a:pt x="178" y="22"/>
                    </a:cubicBezTo>
                    <a:cubicBezTo>
                      <a:pt x="178" y="22"/>
                      <a:pt x="178" y="22"/>
                      <a:pt x="178" y="22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76" y="23"/>
                      <a:pt x="176" y="23"/>
                      <a:pt x="176" y="23"/>
                    </a:cubicBezTo>
                    <a:cubicBezTo>
                      <a:pt x="176" y="23"/>
                      <a:pt x="176" y="23"/>
                      <a:pt x="176" y="23"/>
                    </a:cubicBezTo>
                    <a:cubicBezTo>
                      <a:pt x="176" y="23"/>
                      <a:pt x="176" y="23"/>
                      <a:pt x="176" y="23"/>
                    </a:cubicBezTo>
                    <a:cubicBezTo>
                      <a:pt x="175" y="23"/>
                      <a:pt x="175" y="24"/>
                      <a:pt x="174" y="24"/>
                    </a:cubicBezTo>
                    <a:cubicBezTo>
                      <a:pt x="169" y="26"/>
                      <a:pt x="169" y="26"/>
                      <a:pt x="169" y="26"/>
                    </a:cubicBezTo>
                    <a:cubicBezTo>
                      <a:pt x="168" y="27"/>
                      <a:pt x="168" y="27"/>
                      <a:pt x="166" y="29"/>
                    </a:cubicBezTo>
                    <a:cubicBezTo>
                      <a:pt x="166" y="29"/>
                      <a:pt x="166" y="29"/>
                      <a:pt x="166" y="29"/>
                    </a:cubicBezTo>
                    <a:cubicBezTo>
                      <a:pt x="167" y="29"/>
                      <a:pt x="167" y="29"/>
                      <a:pt x="167" y="28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67" y="29"/>
                      <a:pt x="167" y="29"/>
                      <a:pt x="167" y="29"/>
                    </a:cubicBezTo>
                    <a:cubicBezTo>
                      <a:pt x="167" y="29"/>
                      <a:pt x="168" y="29"/>
                      <a:pt x="168" y="29"/>
                    </a:cubicBezTo>
                    <a:cubicBezTo>
                      <a:pt x="168" y="29"/>
                      <a:pt x="168" y="30"/>
                      <a:pt x="168" y="30"/>
                    </a:cubicBezTo>
                    <a:cubicBezTo>
                      <a:pt x="167" y="31"/>
                      <a:pt x="167" y="31"/>
                      <a:pt x="167" y="31"/>
                    </a:cubicBezTo>
                    <a:cubicBezTo>
                      <a:pt x="166" y="31"/>
                      <a:pt x="166" y="31"/>
                      <a:pt x="166" y="31"/>
                    </a:cubicBezTo>
                    <a:cubicBezTo>
                      <a:pt x="166" y="31"/>
                      <a:pt x="166" y="31"/>
                      <a:pt x="166" y="31"/>
                    </a:cubicBezTo>
                    <a:cubicBezTo>
                      <a:pt x="167" y="31"/>
                      <a:pt x="167" y="31"/>
                      <a:pt x="168" y="31"/>
                    </a:cubicBezTo>
                    <a:cubicBezTo>
                      <a:pt x="169" y="32"/>
                      <a:pt x="169" y="32"/>
                      <a:pt x="170" y="32"/>
                    </a:cubicBezTo>
                    <a:cubicBezTo>
                      <a:pt x="171" y="32"/>
                      <a:pt x="171" y="32"/>
                      <a:pt x="171" y="32"/>
                    </a:cubicBezTo>
                    <a:cubicBezTo>
                      <a:pt x="171" y="32"/>
                      <a:pt x="171" y="32"/>
                      <a:pt x="171" y="32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3" y="30"/>
                      <a:pt x="173" y="30"/>
                      <a:pt x="173" y="30"/>
                    </a:cubicBezTo>
                    <a:cubicBezTo>
                      <a:pt x="172" y="30"/>
                      <a:pt x="172" y="30"/>
                      <a:pt x="172" y="30"/>
                    </a:cubicBezTo>
                    <a:cubicBezTo>
                      <a:pt x="173" y="30"/>
                      <a:pt x="173" y="30"/>
                      <a:pt x="173" y="28"/>
                    </a:cubicBezTo>
                    <a:cubicBezTo>
                      <a:pt x="173" y="28"/>
                      <a:pt x="173" y="28"/>
                      <a:pt x="173" y="28"/>
                    </a:cubicBezTo>
                    <a:cubicBezTo>
                      <a:pt x="173" y="28"/>
                      <a:pt x="173" y="28"/>
                      <a:pt x="173" y="28"/>
                    </a:cubicBezTo>
                    <a:cubicBezTo>
                      <a:pt x="174" y="27"/>
                      <a:pt x="174" y="27"/>
                      <a:pt x="174" y="26"/>
                    </a:cubicBezTo>
                    <a:cubicBezTo>
                      <a:pt x="175" y="26"/>
                      <a:pt x="175" y="26"/>
                      <a:pt x="175" y="26"/>
                    </a:cubicBezTo>
                    <a:cubicBezTo>
                      <a:pt x="176" y="26"/>
                      <a:pt x="177" y="25"/>
                      <a:pt x="178" y="24"/>
                    </a:cubicBezTo>
                    <a:cubicBezTo>
                      <a:pt x="179" y="23"/>
                      <a:pt x="179" y="23"/>
                      <a:pt x="179" y="23"/>
                    </a:cubicBezTo>
                    <a:cubicBezTo>
                      <a:pt x="179" y="23"/>
                      <a:pt x="179" y="23"/>
                      <a:pt x="179" y="23"/>
                    </a:cubicBezTo>
                    <a:cubicBezTo>
                      <a:pt x="179" y="23"/>
                      <a:pt x="179" y="23"/>
                      <a:pt x="179" y="23"/>
                    </a:cubicBez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3"/>
                      <a:pt x="185" y="21"/>
                      <a:pt x="186" y="20"/>
                    </a:cubicBezTo>
                    <a:cubicBezTo>
                      <a:pt x="186" y="20"/>
                      <a:pt x="188" y="20"/>
                      <a:pt x="188" y="19"/>
                    </a:cubicBezTo>
                    <a:cubicBezTo>
                      <a:pt x="189" y="19"/>
                      <a:pt x="189" y="19"/>
                      <a:pt x="189" y="19"/>
                    </a:cubicBezTo>
                    <a:cubicBezTo>
                      <a:pt x="190" y="19"/>
                      <a:pt x="191" y="18"/>
                      <a:pt x="192" y="17"/>
                    </a:cubicBezTo>
                    <a:cubicBezTo>
                      <a:pt x="196" y="16"/>
                      <a:pt x="196" y="16"/>
                      <a:pt x="196" y="16"/>
                    </a:cubicBezTo>
                    <a:cubicBezTo>
                      <a:pt x="196" y="16"/>
                      <a:pt x="197" y="16"/>
                      <a:pt x="197" y="16"/>
                    </a:cubicBezTo>
                    <a:cubicBezTo>
                      <a:pt x="197" y="16"/>
                      <a:pt x="200" y="16"/>
                      <a:pt x="200" y="16"/>
                    </a:cubicBezTo>
                    <a:cubicBezTo>
                      <a:pt x="200" y="16"/>
                      <a:pt x="201" y="16"/>
                      <a:pt x="201" y="16"/>
                    </a:cubicBezTo>
                    <a:cubicBezTo>
                      <a:pt x="203" y="15"/>
                      <a:pt x="204" y="15"/>
                      <a:pt x="204" y="14"/>
                    </a:cubicBezTo>
                    <a:moveTo>
                      <a:pt x="199" y="24"/>
                    </a:moveTo>
                    <a:cubicBezTo>
                      <a:pt x="199" y="23"/>
                      <a:pt x="199" y="23"/>
                      <a:pt x="199" y="23"/>
                    </a:cubicBezTo>
                    <a:cubicBezTo>
                      <a:pt x="199" y="23"/>
                      <a:pt x="199" y="23"/>
                      <a:pt x="199" y="23"/>
                    </a:cubicBezTo>
                    <a:cubicBezTo>
                      <a:pt x="198" y="23"/>
                      <a:pt x="198" y="23"/>
                      <a:pt x="196" y="24"/>
                    </a:cubicBezTo>
                    <a:cubicBezTo>
                      <a:pt x="196" y="24"/>
                      <a:pt x="196" y="24"/>
                      <a:pt x="196" y="24"/>
                    </a:cubicBezTo>
                    <a:cubicBezTo>
                      <a:pt x="197" y="24"/>
                      <a:pt x="197" y="24"/>
                      <a:pt x="197" y="24"/>
                    </a:cubicBezTo>
                    <a:cubicBezTo>
                      <a:pt x="197" y="24"/>
                      <a:pt x="197" y="24"/>
                      <a:pt x="197" y="24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198" y="24"/>
                      <a:pt x="198" y="24"/>
                      <a:pt x="198" y="24"/>
                    </a:cubicBezTo>
                    <a:cubicBezTo>
                      <a:pt x="199" y="24"/>
                      <a:pt x="199" y="24"/>
                      <a:pt x="199" y="24"/>
                    </a:cubicBezTo>
                    <a:cubicBezTo>
                      <a:pt x="199" y="24"/>
                      <a:pt x="199" y="24"/>
                      <a:pt x="199" y="24"/>
                    </a:cubicBezTo>
                    <a:moveTo>
                      <a:pt x="215" y="4"/>
                    </a:moveTo>
                    <a:cubicBezTo>
                      <a:pt x="215" y="4"/>
                      <a:pt x="215" y="4"/>
                      <a:pt x="215" y="4"/>
                    </a:cubicBezTo>
                    <a:cubicBezTo>
                      <a:pt x="215" y="4"/>
                      <a:pt x="215" y="4"/>
                      <a:pt x="215" y="4"/>
                    </a:cubicBezTo>
                    <a:cubicBezTo>
                      <a:pt x="215" y="4"/>
                      <a:pt x="215" y="4"/>
                      <a:pt x="215" y="4"/>
                    </a:cubicBezTo>
                    <a:cubicBezTo>
                      <a:pt x="215" y="4"/>
                      <a:pt x="215" y="4"/>
                      <a:pt x="215" y="4"/>
                    </a:cubicBezTo>
                    <a:cubicBezTo>
                      <a:pt x="215" y="4"/>
                      <a:pt x="215" y="4"/>
                      <a:pt x="215" y="4"/>
                    </a:cubicBezTo>
                    <a:cubicBezTo>
                      <a:pt x="214" y="4"/>
                      <a:pt x="214" y="4"/>
                      <a:pt x="214" y="4"/>
                    </a:cubicBezTo>
                    <a:cubicBezTo>
                      <a:pt x="214" y="4"/>
                      <a:pt x="214" y="4"/>
                      <a:pt x="214" y="4"/>
                    </a:cubicBezTo>
                    <a:cubicBezTo>
                      <a:pt x="214" y="4"/>
                      <a:pt x="214" y="4"/>
                      <a:pt x="214" y="4"/>
                    </a:cubicBezTo>
                    <a:cubicBezTo>
                      <a:pt x="213" y="4"/>
                      <a:pt x="213" y="4"/>
                      <a:pt x="213" y="4"/>
                    </a:cubicBezTo>
                    <a:cubicBezTo>
                      <a:pt x="213" y="4"/>
                      <a:pt x="213" y="4"/>
                      <a:pt x="213" y="4"/>
                    </a:cubicBezTo>
                    <a:cubicBezTo>
                      <a:pt x="213" y="4"/>
                      <a:pt x="213" y="4"/>
                      <a:pt x="213" y="4"/>
                    </a:cubicBezTo>
                    <a:cubicBezTo>
                      <a:pt x="212" y="5"/>
                      <a:pt x="212" y="5"/>
                      <a:pt x="212" y="5"/>
                    </a:cubicBezTo>
                    <a:cubicBezTo>
                      <a:pt x="213" y="5"/>
                      <a:pt x="213" y="5"/>
                      <a:pt x="213" y="5"/>
                    </a:cubicBezTo>
                    <a:cubicBezTo>
                      <a:pt x="214" y="5"/>
                      <a:pt x="214" y="4"/>
                      <a:pt x="215" y="4"/>
                    </a:cubicBezTo>
                    <a:moveTo>
                      <a:pt x="211" y="5"/>
                    </a:moveTo>
                    <a:cubicBezTo>
                      <a:pt x="211" y="5"/>
                      <a:pt x="211" y="5"/>
                      <a:pt x="211" y="5"/>
                    </a:cubicBezTo>
                    <a:cubicBezTo>
                      <a:pt x="212" y="4"/>
                      <a:pt x="212" y="4"/>
                      <a:pt x="213" y="4"/>
                    </a:cubicBezTo>
                    <a:cubicBezTo>
                      <a:pt x="213" y="4"/>
                      <a:pt x="213" y="4"/>
                      <a:pt x="213" y="4"/>
                    </a:cubicBezTo>
                    <a:cubicBezTo>
                      <a:pt x="212" y="4"/>
                      <a:pt x="212" y="4"/>
                      <a:pt x="211" y="4"/>
                    </a:cubicBezTo>
                    <a:cubicBezTo>
                      <a:pt x="212" y="4"/>
                      <a:pt x="212" y="4"/>
                      <a:pt x="212" y="4"/>
                    </a:cubicBezTo>
                    <a:cubicBezTo>
                      <a:pt x="211" y="5"/>
                      <a:pt x="211" y="5"/>
                      <a:pt x="211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09" y="5"/>
                      <a:pt x="209" y="5"/>
                      <a:pt x="209" y="5"/>
                    </a:cubicBezTo>
                    <a:cubicBezTo>
                      <a:pt x="209" y="5"/>
                      <a:pt x="209" y="5"/>
                      <a:pt x="209" y="5"/>
                    </a:cubicBezTo>
                    <a:cubicBezTo>
                      <a:pt x="209" y="5"/>
                      <a:pt x="209" y="5"/>
                      <a:pt x="209" y="5"/>
                    </a:cubicBezTo>
                    <a:cubicBezTo>
                      <a:pt x="209" y="5"/>
                      <a:pt x="209" y="5"/>
                      <a:pt x="209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1" y="5"/>
                      <a:pt x="211" y="5"/>
                      <a:pt x="211" y="5"/>
                    </a:cubicBezTo>
                    <a:moveTo>
                      <a:pt x="208" y="6"/>
                    </a:moveTo>
                    <a:cubicBezTo>
                      <a:pt x="208" y="6"/>
                      <a:pt x="208" y="6"/>
                      <a:pt x="208" y="6"/>
                    </a:cubicBezTo>
                    <a:cubicBezTo>
                      <a:pt x="208" y="6"/>
                      <a:pt x="208" y="6"/>
                      <a:pt x="208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6" y="6"/>
                      <a:pt x="206" y="6"/>
                      <a:pt x="206" y="6"/>
                    </a:cubicBezTo>
                    <a:cubicBezTo>
                      <a:pt x="206" y="6"/>
                      <a:pt x="206" y="6"/>
                      <a:pt x="206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8" y="6"/>
                      <a:pt x="208" y="6"/>
                      <a:pt x="208" y="6"/>
                    </a:cubicBezTo>
                    <a:moveTo>
                      <a:pt x="208" y="6"/>
                    </a:moveTo>
                    <a:cubicBezTo>
                      <a:pt x="208" y="5"/>
                      <a:pt x="208" y="5"/>
                      <a:pt x="208" y="5"/>
                    </a:cubicBezTo>
                    <a:cubicBezTo>
                      <a:pt x="209" y="5"/>
                      <a:pt x="209" y="5"/>
                      <a:pt x="209" y="5"/>
                    </a:cubicBezTo>
                    <a:cubicBezTo>
                      <a:pt x="208" y="5"/>
                      <a:pt x="208" y="5"/>
                      <a:pt x="208" y="5"/>
                    </a:cubicBezTo>
                    <a:cubicBezTo>
                      <a:pt x="207" y="5"/>
                      <a:pt x="207" y="6"/>
                      <a:pt x="206" y="6"/>
                    </a:cubicBezTo>
                    <a:cubicBezTo>
                      <a:pt x="205" y="6"/>
                      <a:pt x="205" y="6"/>
                      <a:pt x="205" y="6"/>
                    </a:cubicBezTo>
                    <a:cubicBezTo>
                      <a:pt x="206" y="6"/>
                      <a:pt x="206" y="6"/>
                      <a:pt x="206" y="6"/>
                    </a:cubicBezTo>
                    <a:cubicBezTo>
                      <a:pt x="206" y="6"/>
                      <a:pt x="206" y="6"/>
                      <a:pt x="207" y="6"/>
                    </a:cubicBezTo>
                    <a:cubicBezTo>
                      <a:pt x="206" y="6"/>
                      <a:pt x="206" y="6"/>
                      <a:pt x="206" y="6"/>
                    </a:cubicBezTo>
                    <a:cubicBezTo>
                      <a:pt x="206" y="6"/>
                      <a:pt x="206" y="6"/>
                      <a:pt x="206" y="6"/>
                    </a:cubicBezTo>
                    <a:cubicBezTo>
                      <a:pt x="207" y="6"/>
                      <a:pt x="207" y="6"/>
                      <a:pt x="208" y="6"/>
                    </a:cubicBezTo>
                    <a:cubicBezTo>
                      <a:pt x="208" y="6"/>
                      <a:pt x="208" y="6"/>
                      <a:pt x="208" y="6"/>
                    </a:cubicBezTo>
                    <a:moveTo>
                      <a:pt x="211" y="4"/>
                    </a:moveTo>
                    <a:cubicBezTo>
                      <a:pt x="211" y="4"/>
                      <a:pt x="211" y="4"/>
                      <a:pt x="211" y="4"/>
                    </a:cubicBezTo>
                    <a:cubicBezTo>
                      <a:pt x="212" y="4"/>
                      <a:pt x="212" y="4"/>
                      <a:pt x="212" y="4"/>
                    </a:cubicBezTo>
                    <a:cubicBezTo>
                      <a:pt x="211" y="4"/>
                      <a:pt x="211" y="4"/>
                      <a:pt x="211" y="4"/>
                    </a:cubicBezTo>
                    <a:cubicBezTo>
                      <a:pt x="211" y="4"/>
                      <a:pt x="211" y="4"/>
                      <a:pt x="211" y="4"/>
                    </a:cubicBezTo>
                    <a:cubicBezTo>
                      <a:pt x="212" y="4"/>
                      <a:pt x="212" y="4"/>
                      <a:pt x="213" y="4"/>
                    </a:cubicBez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3"/>
                      <a:pt x="213" y="3"/>
                      <a:pt x="213" y="3"/>
                    </a:cubicBezTo>
                    <a:cubicBezTo>
                      <a:pt x="212" y="4"/>
                      <a:pt x="212" y="4"/>
                      <a:pt x="211" y="4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08" y="5"/>
                      <a:pt x="208" y="5"/>
                      <a:pt x="208" y="5"/>
                    </a:cubicBezTo>
                    <a:cubicBezTo>
                      <a:pt x="208" y="5"/>
                      <a:pt x="208" y="5"/>
                      <a:pt x="208" y="5"/>
                    </a:cubicBezTo>
                    <a:cubicBezTo>
                      <a:pt x="207" y="5"/>
                      <a:pt x="207" y="5"/>
                      <a:pt x="206" y="5"/>
                    </a:cubicBezTo>
                    <a:cubicBezTo>
                      <a:pt x="206" y="5"/>
                      <a:pt x="206" y="5"/>
                      <a:pt x="206" y="5"/>
                    </a:cubicBezTo>
                    <a:cubicBezTo>
                      <a:pt x="206" y="5"/>
                      <a:pt x="206" y="5"/>
                      <a:pt x="206" y="5"/>
                    </a:cubicBezTo>
                    <a:cubicBezTo>
                      <a:pt x="206" y="5"/>
                      <a:pt x="206" y="5"/>
                      <a:pt x="206" y="5"/>
                    </a:cubicBezTo>
                    <a:cubicBezTo>
                      <a:pt x="206" y="5"/>
                      <a:pt x="206" y="5"/>
                      <a:pt x="206" y="5"/>
                    </a:cubicBezTo>
                    <a:cubicBezTo>
                      <a:pt x="206" y="5"/>
                      <a:pt x="206" y="5"/>
                      <a:pt x="206" y="5"/>
                    </a:cubicBezTo>
                    <a:cubicBezTo>
                      <a:pt x="206" y="5"/>
                      <a:pt x="206" y="5"/>
                      <a:pt x="205" y="5"/>
                    </a:cubicBezTo>
                    <a:cubicBezTo>
                      <a:pt x="205" y="5"/>
                      <a:pt x="205" y="5"/>
                      <a:pt x="205" y="5"/>
                    </a:cubicBezTo>
                    <a:cubicBezTo>
                      <a:pt x="204" y="6"/>
                      <a:pt x="204" y="6"/>
                      <a:pt x="204" y="6"/>
                    </a:cubicBezTo>
                    <a:cubicBezTo>
                      <a:pt x="205" y="5"/>
                      <a:pt x="205" y="5"/>
                      <a:pt x="205" y="5"/>
                    </a:cubicBezTo>
                    <a:cubicBezTo>
                      <a:pt x="206" y="5"/>
                      <a:pt x="206" y="5"/>
                      <a:pt x="206" y="5"/>
                    </a:cubicBezTo>
                    <a:cubicBezTo>
                      <a:pt x="206" y="5"/>
                      <a:pt x="206" y="5"/>
                      <a:pt x="206" y="5"/>
                    </a:cubicBezTo>
                    <a:cubicBezTo>
                      <a:pt x="207" y="5"/>
                      <a:pt x="208" y="5"/>
                      <a:pt x="208" y="5"/>
                    </a:cubicBezTo>
                    <a:cubicBezTo>
                      <a:pt x="208" y="5"/>
                      <a:pt x="208" y="5"/>
                      <a:pt x="208" y="5"/>
                    </a:cubicBezTo>
                    <a:cubicBezTo>
                      <a:pt x="208" y="5"/>
                      <a:pt x="208" y="5"/>
                      <a:pt x="208" y="5"/>
                    </a:cubicBezTo>
                    <a:cubicBezTo>
                      <a:pt x="208" y="5"/>
                      <a:pt x="208" y="5"/>
                      <a:pt x="208" y="5"/>
                    </a:cubicBezTo>
                    <a:cubicBezTo>
                      <a:pt x="209" y="5"/>
                      <a:pt x="209" y="5"/>
                      <a:pt x="209" y="5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10" y="5"/>
                      <a:pt x="210" y="5"/>
                      <a:pt x="210" y="5"/>
                    </a:cubicBezTo>
                    <a:cubicBezTo>
                      <a:pt x="210" y="5"/>
                      <a:pt x="210" y="5"/>
                      <a:pt x="211" y="4"/>
                    </a:cubicBezTo>
                    <a:moveTo>
                      <a:pt x="205" y="5"/>
                    </a:moveTo>
                    <a:cubicBezTo>
                      <a:pt x="206" y="4"/>
                      <a:pt x="206" y="4"/>
                      <a:pt x="206" y="4"/>
                    </a:cubicBezTo>
                    <a:cubicBezTo>
                      <a:pt x="206" y="4"/>
                      <a:pt x="206" y="4"/>
                      <a:pt x="206" y="4"/>
                    </a:cubicBezTo>
                    <a:cubicBezTo>
                      <a:pt x="206" y="4"/>
                      <a:pt x="206" y="4"/>
                      <a:pt x="206" y="4"/>
                    </a:cubicBezTo>
                    <a:cubicBezTo>
                      <a:pt x="207" y="4"/>
                      <a:pt x="207" y="4"/>
                      <a:pt x="208" y="4"/>
                    </a:cubicBezTo>
                    <a:cubicBezTo>
                      <a:pt x="208" y="4"/>
                      <a:pt x="208" y="4"/>
                      <a:pt x="208" y="4"/>
                    </a:cubicBezTo>
                    <a:cubicBezTo>
                      <a:pt x="207" y="4"/>
                      <a:pt x="207" y="4"/>
                      <a:pt x="207" y="4"/>
                    </a:cubicBezTo>
                    <a:cubicBezTo>
                      <a:pt x="205" y="4"/>
                      <a:pt x="205" y="4"/>
                      <a:pt x="205" y="4"/>
                    </a:cubicBezTo>
                    <a:cubicBezTo>
                      <a:pt x="205" y="4"/>
                      <a:pt x="205" y="4"/>
                      <a:pt x="204" y="4"/>
                    </a:cubicBezTo>
                    <a:cubicBezTo>
                      <a:pt x="204" y="4"/>
                      <a:pt x="204" y="4"/>
                      <a:pt x="204" y="4"/>
                    </a:cubicBezTo>
                    <a:cubicBezTo>
                      <a:pt x="204" y="4"/>
                      <a:pt x="204" y="4"/>
                      <a:pt x="204" y="4"/>
                    </a:cubicBezTo>
                    <a:cubicBezTo>
                      <a:pt x="205" y="4"/>
                      <a:pt x="205" y="4"/>
                      <a:pt x="205" y="4"/>
                    </a:cubicBezTo>
                    <a:cubicBezTo>
                      <a:pt x="203" y="5"/>
                      <a:pt x="203" y="5"/>
                      <a:pt x="203" y="5"/>
                    </a:cubicBezTo>
                    <a:cubicBezTo>
                      <a:pt x="203" y="4"/>
                      <a:pt x="203" y="4"/>
                      <a:pt x="203" y="4"/>
                    </a:cubicBezTo>
                    <a:cubicBezTo>
                      <a:pt x="203" y="4"/>
                      <a:pt x="203" y="4"/>
                      <a:pt x="203" y="4"/>
                    </a:cubicBezTo>
                    <a:cubicBezTo>
                      <a:pt x="203" y="4"/>
                      <a:pt x="203" y="4"/>
                      <a:pt x="203" y="4"/>
                    </a:cubicBezTo>
                    <a:cubicBezTo>
                      <a:pt x="202" y="5"/>
                      <a:pt x="202" y="5"/>
                      <a:pt x="201" y="5"/>
                    </a:cubicBezTo>
                    <a:cubicBezTo>
                      <a:pt x="201" y="5"/>
                      <a:pt x="201" y="5"/>
                      <a:pt x="201" y="5"/>
                    </a:cubicBezTo>
                    <a:cubicBezTo>
                      <a:pt x="202" y="5"/>
                      <a:pt x="202" y="5"/>
                      <a:pt x="203" y="5"/>
                    </a:cubicBezTo>
                    <a:cubicBezTo>
                      <a:pt x="203" y="5"/>
                      <a:pt x="203" y="5"/>
                      <a:pt x="203" y="5"/>
                    </a:cubicBezTo>
                    <a:cubicBezTo>
                      <a:pt x="203" y="5"/>
                      <a:pt x="203" y="5"/>
                      <a:pt x="203" y="5"/>
                    </a:cubicBezTo>
                    <a:cubicBezTo>
                      <a:pt x="204" y="5"/>
                      <a:pt x="204" y="5"/>
                      <a:pt x="204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1" y="6"/>
                      <a:pt x="201" y="6"/>
                      <a:pt x="201" y="6"/>
                    </a:cubicBezTo>
                    <a:cubicBezTo>
                      <a:pt x="200" y="6"/>
                      <a:pt x="200" y="6"/>
                      <a:pt x="200" y="6"/>
                    </a:cubicBezTo>
                    <a:cubicBezTo>
                      <a:pt x="200" y="6"/>
                      <a:pt x="200" y="6"/>
                      <a:pt x="200" y="6"/>
                    </a:cubicBezTo>
                    <a:cubicBezTo>
                      <a:pt x="200" y="6"/>
                      <a:pt x="202" y="6"/>
                      <a:pt x="203" y="5"/>
                    </a:cubicBezTo>
                    <a:cubicBezTo>
                      <a:pt x="203" y="5"/>
                      <a:pt x="203" y="5"/>
                      <a:pt x="203" y="5"/>
                    </a:cubicBezTo>
                    <a:cubicBezTo>
                      <a:pt x="204" y="5"/>
                      <a:pt x="204" y="5"/>
                      <a:pt x="204" y="5"/>
                    </a:cubicBezTo>
                    <a:cubicBezTo>
                      <a:pt x="204" y="5"/>
                      <a:pt x="204" y="5"/>
                      <a:pt x="204" y="5"/>
                    </a:cubicBezTo>
                    <a:cubicBezTo>
                      <a:pt x="204" y="5"/>
                      <a:pt x="204" y="5"/>
                      <a:pt x="204" y="5"/>
                    </a:cubicBezTo>
                    <a:cubicBezTo>
                      <a:pt x="204" y="5"/>
                      <a:pt x="205" y="5"/>
                      <a:pt x="205" y="5"/>
                    </a:cubicBezTo>
                    <a:moveTo>
                      <a:pt x="190" y="5"/>
                    </a:moveTo>
                    <a:cubicBezTo>
                      <a:pt x="191" y="5"/>
                      <a:pt x="192" y="5"/>
                      <a:pt x="192" y="5"/>
                    </a:cubicBezTo>
                    <a:cubicBezTo>
                      <a:pt x="191" y="5"/>
                      <a:pt x="191" y="5"/>
                      <a:pt x="191" y="5"/>
                    </a:cubicBezTo>
                    <a:cubicBezTo>
                      <a:pt x="191" y="5"/>
                      <a:pt x="191" y="5"/>
                      <a:pt x="191" y="5"/>
                    </a:cubicBezTo>
                    <a:cubicBezTo>
                      <a:pt x="192" y="5"/>
                      <a:pt x="192" y="4"/>
                      <a:pt x="193" y="4"/>
                    </a:cubicBezTo>
                    <a:cubicBezTo>
                      <a:pt x="192" y="4"/>
                      <a:pt x="191" y="5"/>
                      <a:pt x="190" y="5"/>
                    </a:cubicBezTo>
                    <a:cubicBezTo>
                      <a:pt x="191" y="5"/>
                      <a:pt x="191" y="5"/>
                      <a:pt x="191" y="5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94" y="4"/>
                      <a:pt x="194" y="4"/>
                      <a:pt x="194" y="4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91" y="4"/>
                      <a:pt x="190" y="5"/>
                      <a:pt x="189" y="5"/>
                    </a:cubicBezTo>
                    <a:cubicBezTo>
                      <a:pt x="190" y="5"/>
                      <a:pt x="191" y="5"/>
                      <a:pt x="192" y="4"/>
                    </a:cubicBezTo>
                    <a:cubicBezTo>
                      <a:pt x="191" y="4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9" y="5"/>
                      <a:pt x="189" y="5"/>
                      <a:pt x="189" y="5"/>
                    </a:cubicBezTo>
                    <a:cubicBezTo>
                      <a:pt x="188" y="5"/>
                      <a:pt x="188" y="5"/>
                      <a:pt x="187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6" y="5"/>
                      <a:pt x="186" y="6"/>
                      <a:pt x="185" y="6"/>
                    </a:cubicBezTo>
                    <a:cubicBezTo>
                      <a:pt x="184" y="6"/>
                      <a:pt x="184" y="6"/>
                      <a:pt x="184" y="6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6"/>
                      <a:pt x="184" y="6"/>
                      <a:pt x="184" y="6"/>
                    </a:cubicBezTo>
                    <a:cubicBezTo>
                      <a:pt x="185" y="6"/>
                      <a:pt x="185" y="6"/>
                      <a:pt x="186" y="6"/>
                    </a:cubicBezTo>
                    <a:cubicBezTo>
                      <a:pt x="186" y="6"/>
                      <a:pt x="186" y="6"/>
                      <a:pt x="186" y="6"/>
                    </a:cubicBezTo>
                    <a:cubicBezTo>
                      <a:pt x="186" y="6"/>
                      <a:pt x="186" y="6"/>
                      <a:pt x="187" y="6"/>
                    </a:cubicBezTo>
                    <a:cubicBezTo>
                      <a:pt x="188" y="6"/>
                      <a:pt x="188" y="6"/>
                      <a:pt x="190" y="5"/>
                    </a:cubicBezTo>
                    <a:moveTo>
                      <a:pt x="184" y="6"/>
                    </a:moveTo>
                    <a:cubicBezTo>
                      <a:pt x="184" y="6"/>
                      <a:pt x="184" y="6"/>
                      <a:pt x="184" y="6"/>
                    </a:cubicBezTo>
                    <a:cubicBezTo>
                      <a:pt x="184" y="6"/>
                      <a:pt x="184" y="6"/>
                      <a:pt x="184" y="6"/>
                    </a:cubicBezTo>
                    <a:cubicBezTo>
                      <a:pt x="184" y="6"/>
                      <a:pt x="184" y="6"/>
                      <a:pt x="184" y="6"/>
                    </a:cubicBezTo>
                    <a:moveTo>
                      <a:pt x="173" y="10"/>
                    </a:moveTo>
                    <a:cubicBezTo>
                      <a:pt x="174" y="10"/>
                      <a:pt x="174" y="10"/>
                      <a:pt x="174" y="10"/>
                    </a:cubicBezTo>
                    <a:cubicBezTo>
                      <a:pt x="175" y="10"/>
                      <a:pt x="175" y="10"/>
                      <a:pt x="175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5" y="9"/>
                      <a:pt x="175" y="9"/>
                      <a:pt x="177" y="9"/>
                    </a:cubicBezTo>
                    <a:cubicBezTo>
                      <a:pt x="176" y="9"/>
                      <a:pt x="176" y="9"/>
                      <a:pt x="176" y="9"/>
                    </a:cubicBezTo>
                    <a:cubicBezTo>
                      <a:pt x="178" y="8"/>
                      <a:pt x="179" y="8"/>
                      <a:pt x="180" y="7"/>
                    </a:cubicBezTo>
                    <a:cubicBezTo>
                      <a:pt x="181" y="7"/>
                      <a:pt x="182" y="7"/>
                      <a:pt x="182" y="7"/>
                    </a:cubicBezTo>
                    <a:cubicBezTo>
                      <a:pt x="182" y="7"/>
                      <a:pt x="182" y="7"/>
                      <a:pt x="181" y="7"/>
                    </a:cubicBezTo>
                    <a:cubicBezTo>
                      <a:pt x="182" y="6"/>
                      <a:pt x="182" y="6"/>
                      <a:pt x="182" y="6"/>
                    </a:cubicBezTo>
                    <a:cubicBezTo>
                      <a:pt x="182" y="6"/>
                      <a:pt x="183" y="6"/>
                      <a:pt x="184" y="6"/>
                    </a:cubicBezTo>
                    <a:cubicBezTo>
                      <a:pt x="183" y="6"/>
                      <a:pt x="183" y="6"/>
                      <a:pt x="183" y="6"/>
                    </a:cubicBezTo>
                    <a:cubicBezTo>
                      <a:pt x="185" y="5"/>
                      <a:pt x="186" y="6"/>
                      <a:pt x="187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7" y="5"/>
                      <a:pt x="185" y="5"/>
                      <a:pt x="185" y="5"/>
                    </a:cubicBezTo>
                    <a:cubicBezTo>
                      <a:pt x="184" y="6"/>
                      <a:pt x="184" y="6"/>
                      <a:pt x="184" y="6"/>
                    </a:cubicBezTo>
                    <a:cubicBezTo>
                      <a:pt x="183" y="6"/>
                      <a:pt x="182" y="6"/>
                      <a:pt x="181" y="6"/>
                    </a:cubicBezTo>
                    <a:cubicBezTo>
                      <a:pt x="181" y="6"/>
                      <a:pt x="181" y="6"/>
                      <a:pt x="182" y="6"/>
                    </a:cubicBezTo>
                    <a:cubicBezTo>
                      <a:pt x="183" y="6"/>
                      <a:pt x="183" y="6"/>
                      <a:pt x="183" y="6"/>
                    </a:cubicBezTo>
                    <a:cubicBezTo>
                      <a:pt x="184" y="6"/>
                      <a:pt x="184" y="6"/>
                      <a:pt x="184" y="6"/>
                    </a:cubicBezTo>
                    <a:cubicBezTo>
                      <a:pt x="185" y="5"/>
                      <a:pt x="185" y="5"/>
                      <a:pt x="185" y="5"/>
                    </a:cubicBezTo>
                    <a:cubicBezTo>
                      <a:pt x="186" y="5"/>
                      <a:pt x="186" y="5"/>
                      <a:pt x="186" y="5"/>
                    </a:cubicBezTo>
                    <a:cubicBezTo>
                      <a:pt x="185" y="5"/>
                      <a:pt x="184" y="5"/>
                      <a:pt x="183" y="6"/>
                    </a:cubicBezTo>
                    <a:cubicBezTo>
                      <a:pt x="183" y="6"/>
                      <a:pt x="183" y="6"/>
                      <a:pt x="183" y="6"/>
                    </a:cubicBezTo>
                    <a:cubicBezTo>
                      <a:pt x="183" y="5"/>
                      <a:pt x="184" y="5"/>
                      <a:pt x="184" y="5"/>
                    </a:cubicBezTo>
                    <a:cubicBezTo>
                      <a:pt x="185" y="5"/>
                      <a:pt x="186" y="5"/>
                      <a:pt x="186" y="5"/>
                    </a:cubicBezTo>
                    <a:cubicBezTo>
                      <a:pt x="186" y="5"/>
                      <a:pt x="185" y="5"/>
                      <a:pt x="185" y="5"/>
                    </a:cubicBezTo>
                    <a:cubicBezTo>
                      <a:pt x="184" y="5"/>
                      <a:pt x="184" y="5"/>
                      <a:pt x="184" y="5"/>
                    </a:cubicBezTo>
                    <a:cubicBezTo>
                      <a:pt x="184" y="5"/>
                      <a:pt x="184" y="5"/>
                      <a:pt x="175" y="8"/>
                    </a:cubicBezTo>
                    <a:cubicBezTo>
                      <a:pt x="176" y="7"/>
                      <a:pt x="177" y="7"/>
                      <a:pt x="178" y="7"/>
                    </a:cubicBezTo>
                    <a:cubicBezTo>
                      <a:pt x="177" y="7"/>
                      <a:pt x="174" y="8"/>
                      <a:pt x="173" y="8"/>
                    </a:cubicBezTo>
                    <a:cubicBezTo>
                      <a:pt x="173" y="8"/>
                      <a:pt x="173" y="8"/>
                      <a:pt x="175" y="7"/>
                    </a:cubicBezTo>
                    <a:cubicBezTo>
                      <a:pt x="175" y="8"/>
                      <a:pt x="174" y="8"/>
                      <a:pt x="173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4" y="8"/>
                      <a:pt x="176" y="8"/>
                      <a:pt x="177" y="7"/>
                    </a:cubicBezTo>
                    <a:cubicBezTo>
                      <a:pt x="177" y="7"/>
                      <a:pt x="177" y="7"/>
                      <a:pt x="178" y="7"/>
                    </a:cubicBezTo>
                    <a:cubicBezTo>
                      <a:pt x="178" y="7"/>
                      <a:pt x="178" y="7"/>
                      <a:pt x="178" y="7"/>
                    </a:cubicBezTo>
                    <a:cubicBezTo>
                      <a:pt x="177" y="7"/>
                      <a:pt x="176" y="7"/>
                      <a:pt x="176" y="8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7" y="7"/>
                      <a:pt x="177" y="7"/>
                      <a:pt x="177" y="7"/>
                    </a:cubicBezTo>
                    <a:cubicBezTo>
                      <a:pt x="177" y="8"/>
                      <a:pt x="177" y="8"/>
                      <a:pt x="177" y="8"/>
                    </a:cubicBezTo>
                    <a:cubicBezTo>
                      <a:pt x="175" y="8"/>
                      <a:pt x="175" y="8"/>
                      <a:pt x="175" y="8"/>
                    </a:cubicBezTo>
                    <a:cubicBezTo>
                      <a:pt x="174" y="8"/>
                      <a:pt x="174" y="8"/>
                      <a:pt x="174" y="8"/>
                    </a:cubicBezTo>
                    <a:cubicBezTo>
                      <a:pt x="174" y="8"/>
                      <a:pt x="174" y="8"/>
                      <a:pt x="174" y="8"/>
                    </a:cubicBezTo>
                    <a:cubicBezTo>
                      <a:pt x="174" y="8"/>
                      <a:pt x="174" y="8"/>
                      <a:pt x="174" y="8"/>
                    </a:cubicBezTo>
                    <a:cubicBezTo>
                      <a:pt x="174" y="8"/>
                      <a:pt x="173" y="8"/>
                      <a:pt x="171" y="9"/>
                    </a:cubicBezTo>
                    <a:cubicBezTo>
                      <a:pt x="171" y="9"/>
                      <a:pt x="170" y="9"/>
                      <a:pt x="170" y="9"/>
                    </a:cubicBezTo>
                    <a:cubicBezTo>
                      <a:pt x="170" y="9"/>
                      <a:pt x="170" y="9"/>
                      <a:pt x="170" y="9"/>
                    </a:cubicBezTo>
                    <a:cubicBezTo>
                      <a:pt x="170" y="9"/>
                      <a:pt x="170" y="9"/>
                      <a:pt x="170" y="9"/>
                    </a:cubicBezTo>
                    <a:cubicBezTo>
                      <a:pt x="170" y="9"/>
                      <a:pt x="170" y="9"/>
                      <a:pt x="170" y="9"/>
                    </a:cubicBezTo>
                    <a:cubicBezTo>
                      <a:pt x="170" y="9"/>
                      <a:pt x="170" y="9"/>
                      <a:pt x="172" y="9"/>
                    </a:cubicBezTo>
                    <a:cubicBezTo>
                      <a:pt x="172" y="9"/>
                      <a:pt x="172" y="9"/>
                      <a:pt x="172" y="9"/>
                    </a:cubicBezTo>
                    <a:cubicBezTo>
                      <a:pt x="172" y="9"/>
                      <a:pt x="169" y="10"/>
                      <a:pt x="169" y="10"/>
                    </a:cubicBezTo>
                    <a:cubicBezTo>
                      <a:pt x="169" y="10"/>
                      <a:pt x="169" y="10"/>
                      <a:pt x="169" y="10"/>
                    </a:cubicBezTo>
                    <a:cubicBezTo>
                      <a:pt x="169" y="10"/>
                      <a:pt x="169" y="10"/>
                      <a:pt x="169" y="10"/>
                    </a:cubicBezTo>
                    <a:cubicBezTo>
                      <a:pt x="169" y="9"/>
                      <a:pt x="166" y="10"/>
                      <a:pt x="166" y="11"/>
                    </a:cubicBezTo>
                    <a:cubicBezTo>
                      <a:pt x="166" y="11"/>
                      <a:pt x="166" y="11"/>
                      <a:pt x="166" y="11"/>
                    </a:cubicBezTo>
                    <a:cubicBezTo>
                      <a:pt x="166" y="11"/>
                      <a:pt x="166" y="11"/>
                      <a:pt x="163" y="12"/>
                    </a:cubicBezTo>
                    <a:cubicBezTo>
                      <a:pt x="163" y="12"/>
                      <a:pt x="163" y="12"/>
                      <a:pt x="163" y="12"/>
                    </a:cubicBezTo>
                    <a:cubicBezTo>
                      <a:pt x="163" y="12"/>
                      <a:pt x="169" y="10"/>
                      <a:pt x="170" y="10"/>
                    </a:cubicBezTo>
                    <a:cubicBezTo>
                      <a:pt x="171" y="10"/>
                      <a:pt x="172" y="9"/>
                      <a:pt x="173" y="9"/>
                    </a:cubicBezTo>
                    <a:cubicBezTo>
                      <a:pt x="173" y="9"/>
                      <a:pt x="173" y="9"/>
                      <a:pt x="178" y="8"/>
                    </a:cubicBezTo>
                    <a:cubicBezTo>
                      <a:pt x="178" y="8"/>
                      <a:pt x="178" y="8"/>
                      <a:pt x="178" y="8"/>
                    </a:cubicBezTo>
                    <a:cubicBezTo>
                      <a:pt x="177" y="8"/>
                      <a:pt x="176" y="8"/>
                      <a:pt x="175" y="9"/>
                    </a:cubicBezTo>
                    <a:cubicBezTo>
                      <a:pt x="175" y="9"/>
                      <a:pt x="175" y="9"/>
                      <a:pt x="175" y="9"/>
                    </a:cubicBezTo>
                    <a:cubicBezTo>
                      <a:pt x="175" y="9"/>
                      <a:pt x="175" y="9"/>
                      <a:pt x="173" y="9"/>
                    </a:cubicBezTo>
                    <a:cubicBezTo>
                      <a:pt x="172" y="10"/>
                      <a:pt x="171" y="10"/>
                      <a:pt x="170" y="10"/>
                    </a:cubicBezTo>
                    <a:cubicBezTo>
                      <a:pt x="170" y="10"/>
                      <a:pt x="170" y="10"/>
                      <a:pt x="170" y="10"/>
                    </a:cubicBezTo>
                    <a:cubicBezTo>
                      <a:pt x="171" y="10"/>
                      <a:pt x="172" y="10"/>
                      <a:pt x="172" y="10"/>
                    </a:cubicBezTo>
                    <a:cubicBezTo>
                      <a:pt x="172" y="10"/>
                      <a:pt x="171" y="10"/>
                      <a:pt x="170" y="11"/>
                    </a:cubicBezTo>
                    <a:cubicBezTo>
                      <a:pt x="170" y="11"/>
                      <a:pt x="170" y="11"/>
                      <a:pt x="170" y="11"/>
                    </a:cubicBezTo>
                    <a:cubicBezTo>
                      <a:pt x="171" y="11"/>
                      <a:pt x="171" y="11"/>
                      <a:pt x="172" y="10"/>
                    </a:cubicBezTo>
                    <a:cubicBezTo>
                      <a:pt x="173" y="10"/>
                      <a:pt x="173" y="10"/>
                      <a:pt x="173" y="10"/>
                    </a:cubicBezTo>
                    <a:cubicBezTo>
                      <a:pt x="173" y="10"/>
                      <a:pt x="173" y="10"/>
                      <a:pt x="173" y="10"/>
                    </a:cubicBezTo>
                    <a:moveTo>
                      <a:pt x="108" y="199"/>
                    </a:moveTo>
                    <a:cubicBezTo>
                      <a:pt x="108" y="191"/>
                      <a:pt x="109" y="184"/>
                      <a:pt x="110" y="176"/>
                    </a:cubicBezTo>
                    <a:cubicBezTo>
                      <a:pt x="101" y="176"/>
                      <a:pt x="91" y="175"/>
                      <a:pt x="83" y="175"/>
                    </a:cubicBezTo>
                    <a:cubicBezTo>
                      <a:pt x="71" y="174"/>
                      <a:pt x="61" y="174"/>
                      <a:pt x="52" y="173"/>
                    </a:cubicBezTo>
                    <a:cubicBezTo>
                      <a:pt x="52" y="173"/>
                      <a:pt x="51" y="176"/>
                      <a:pt x="50" y="177"/>
                    </a:cubicBezTo>
                    <a:cubicBezTo>
                      <a:pt x="50" y="178"/>
                      <a:pt x="50" y="178"/>
                      <a:pt x="50" y="178"/>
                    </a:cubicBezTo>
                    <a:cubicBezTo>
                      <a:pt x="49" y="178"/>
                      <a:pt x="49" y="178"/>
                      <a:pt x="49" y="178"/>
                    </a:cubicBezTo>
                    <a:cubicBezTo>
                      <a:pt x="49" y="178"/>
                      <a:pt x="49" y="178"/>
                      <a:pt x="49" y="178"/>
                    </a:cubicBezTo>
                    <a:cubicBezTo>
                      <a:pt x="49" y="178"/>
                      <a:pt x="49" y="178"/>
                      <a:pt x="48" y="178"/>
                    </a:cubicBezTo>
                    <a:cubicBezTo>
                      <a:pt x="48" y="178"/>
                      <a:pt x="48" y="178"/>
                      <a:pt x="48" y="178"/>
                    </a:cubicBezTo>
                    <a:cubicBezTo>
                      <a:pt x="48" y="178"/>
                      <a:pt x="48" y="178"/>
                      <a:pt x="48" y="178"/>
                    </a:cubicBezTo>
                    <a:cubicBezTo>
                      <a:pt x="47" y="178"/>
                      <a:pt x="47" y="178"/>
                      <a:pt x="47" y="178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47" y="178"/>
                      <a:pt x="47" y="178"/>
                      <a:pt x="47" y="178"/>
                    </a:cubicBezTo>
                    <a:cubicBezTo>
                      <a:pt x="46" y="178"/>
                      <a:pt x="46" y="178"/>
                      <a:pt x="46" y="178"/>
                    </a:cubicBezTo>
                    <a:cubicBezTo>
                      <a:pt x="46" y="178"/>
                      <a:pt x="46" y="178"/>
                      <a:pt x="46" y="178"/>
                    </a:cubicBezTo>
                    <a:cubicBezTo>
                      <a:pt x="46" y="177"/>
                      <a:pt x="46" y="177"/>
                      <a:pt x="46" y="177"/>
                    </a:cubicBezTo>
                    <a:cubicBezTo>
                      <a:pt x="46" y="177"/>
                      <a:pt x="45" y="177"/>
                      <a:pt x="44" y="177"/>
                    </a:cubicBezTo>
                    <a:cubicBezTo>
                      <a:pt x="44" y="177"/>
                      <a:pt x="44" y="177"/>
                      <a:pt x="44" y="177"/>
                    </a:cubicBezTo>
                    <a:cubicBezTo>
                      <a:pt x="44" y="177"/>
                      <a:pt x="44" y="177"/>
                      <a:pt x="44" y="177"/>
                    </a:cubicBezTo>
                    <a:cubicBezTo>
                      <a:pt x="43" y="177"/>
                      <a:pt x="43" y="177"/>
                      <a:pt x="43" y="177"/>
                    </a:cubicBezTo>
                    <a:cubicBezTo>
                      <a:pt x="44" y="178"/>
                      <a:pt x="44" y="178"/>
                      <a:pt x="45" y="178"/>
                    </a:cubicBezTo>
                    <a:cubicBezTo>
                      <a:pt x="45" y="179"/>
                      <a:pt x="45" y="179"/>
                      <a:pt x="45" y="179"/>
                    </a:cubicBezTo>
                    <a:cubicBezTo>
                      <a:pt x="45" y="180"/>
                      <a:pt x="45" y="180"/>
                      <a:pt x="45" y="180"/>
                    </a:cubicBezTo>
                    <a:cubicBezTo>
                      <a:pt x="45" y="181"/>
                      <a:pt x="45" y="181"/>
                      <a:pt x="45" y="181"/>
                    </a:cubicBezTo>
                    <a:cubicBezTo>
                      <a:pt x="45" y="182"/>
                      <a:pt x="45" y="182"/>
                      <a:pt x="45" y="182"/>
                    </a:cubicBezTo>
                    <a:cubicBezTo>
                      <a:pt x="45" y="182"/>
                      <a:pt x="45" y="182"/>
                      <a:pt x="45" y="182"/>
                    </a:cubicBezTo>
                    <a:cubicBezTo>
                      <a:pt x="45" y="182"/>
                      <a:pt x="45" y="182"/>
                      <a:pt x="45" y="182"/>
                    </a:cubicBezTo>
                    <a:cubicBezTo>
                      <a:pt x="45" y="184"/>
                      <a:pt x="45" y="186"/>
                      <a:pt x="46" y="188"/>
                    </a:cubicBezTo>
                    <a:cubicBezTo>
                      <a:pt x="46" y="190"/>
                      <a:pt x="46" y="190"/>
                      <a:pt x="46" y="190"/>
                    </a:cubicBezTo>
                    <a:cubicBezTo>
                      <a:pt x="47" y="190"/>
                      <a:pt x="47" y="190"/>
                      <a:pt x="47" y="190"/>
                    </a:cubicBezTo>
                    <a:cubicBezTo>
                      <a:pt x="48" y="191"/>
                      <a:pt x="48" y="189"/>
                      <a:pt x="49" y="189"/>
                    </a:cubicBezTo>
                    <a:cubicBezTo>
                      <a:pt x="49" y="189"/>
                      <a:pt x="49" y="189"/>
                      <a:pt x="49" y="189"/>
                    </a:cubicBezTo>
                    <a:cubicBezTo>
                      <a:pt x="50" y="193"/>
                      <a:pt x="52" y="197"/>
                      <a:pt x="52" y="201"/>
                    </a:cubicBezTo>
                    <a:cubicBezTo>
                      <a:pt x="52" y="201"/>
                      <a:pt x="52" y="201"/>
                      <a:pt x="52" y="202"/>
                    </a:cubicBezTo>
                    <a:cubicBezTo>
                      <a:pt x="51" y="203"/>
                      <a:pt x="52" y="204"/>
                      <a:pt x="52" y="205"/>
                    </a:cubicBezTo>
                    <a:cubicBezTo>
                      <a:pt x="52" y="206"/>
                      <a:pt x="53" y="206"/>
                      <a:pt x="54" y="207"/>
                    </a:cubicBezTo>
                    <a:cubicBezTo>
                      <a:pt x="56" y="213"/>
                      <a:pt x="56" y="213"/>
                      <a:pt x="56" y="213"/>
                    </a:cubicBezTo>
                    <a:cubicBezTo>
                      <a:pt x="56" y="214"/>
                      <a:pt x="56" y="216"/>
                      <a:pt x="56" y="217"/>
                    </a:cubicBezTo>
                    <a:cubicBezTo>
                      <a:pt x="55" y="218"/>
                      <a:pt x="55" y="219"/>
                      <a:pt x="57" y="222"/>
                    </a:cubicBezTo>
                    <a:cubicBezTo>
                      <a:pt x="59" y="224"/>
                      <a:pt x="59" y="224"/>
                      <a:pt x="60" y="227"/>
                    </a:cubicBezTo>
                    <a:cubicBezTo>
                      <a:pt x="60" y="228"/>
                      <a:pt x="60" y="228"/>
                      <a:pt x="63" y="233"/>
                    </a:cubicBezTo>
                    <a:cubicBezTo>
                      <a:pt x="64" y="235"/>
                      <a:pt x="64" y="237"/>
                      <a:pt x="64" y="239"/>
                    </a:cubicBezTo>
                    <a:cubicBezTo>
                      <a:pt x="65" y="240"/>
                      <a:pt x="65" y="240"/>
                      <a:pt x="65" y="240"/>
                    </a:cubicBezTo>
                    <a:cubicBezTo>
                      <a:pt x="65" y="241"/>
                      <a:pt x="65" y="241"/>
                      <a:pt x="65" y="241"/>
                    </a:cubicBezTo>
                    <a:cubicBezTo>
                      <a:pt x="65" y="243"/>
                      <a:pt x="65" y="246"/>
                      <a:pt x="66" y="248"/>
                    </a:cubicBezTo>
                    <a:cubicBezTo>
                      <a:pt x="66" y="251"/>
                      <a:pt x="70" y="252"/>
                      <a:pt x="71" y="251"/>
                    </a:cubicBezTo>
                    <a:cubicBezTo>
                      <a:pt x="73" y="248"/>
                      <a:pt x="73" y="248"/>
                      <a:pt x="74" y="248"/>
                    </a:cubicBezTo>
                    <a:cubicBezTo>
                      <a:pt x="75" y="248"/>
                      <a:pt x="76" y="248"/>
                      <a:pt x="77" y="248"/>
                    </a:cubicBezTo>
                    <a:cubicBezTo>
                      <a:pt x="77" y="248"/>
                      <a:pt x="77" y="248"/>
                      <a:pt x="77" y="248"/>
                    </a:cubicBezTo>
                    <a:cubicBezTo>
                      <a:pt x="78" y="249"/>
                      <a:pt x="78" y="249"/>
                      <a:pt x="78" y="249"/>
                    </a:cubicBezTo>
                    <a:cubicBezTo>
                      <a:pt x="79" y="249"/>
                      <a:pt x="79" y="249"/>
                      <a:pt x="79" y="249"/>
                    </a:cubicBezTo>
                    <a:cubicBezTo>
                      <a:pt x="79" y="248"/>
                      <a:pt x="79" y="247"/>
                      <a:pt x="79" y="247"/>
                    </a:cubicBezTo>
                    <a:cubicBezTo>
                      <a:pt x="81" y="243"/>
                      <a:pt x="86" y="245"/>
                      <a:pt x="88" y="242"/>
                    </a:cubicBezTo>
                    <a:cubicBezTo>
                      <a:pt x="89" y="241"/>
                      <a:pt x="89" y="241"/>
                      <a:pt x="91" y="241"/>
                    </a:cubicBezTo>
                    <a:cubicBezTo>
                      <a:pt x="91" y="239"/>
                      <a:pt x="91" y="238"/>
                      <a:pt x="92" y="239"/>
                    </a:cubicBezTo>
                    <a:cubicBezTo>
                      <a:pt x="94" y="237"/>
                      <a:pt x="94" y="237"/>
                      <a:pt x="100" y="238"/>
                    </a:cubicBezTo>
                    <a:cubicBezTo>
                      <a:pt x="100" y="238"/>
                      <a:pt x="100" y="235"/>
                      <a:pt x="101" y="234"/>
                    </a:cubicBezTo>
                    <a:cubicBezTo>
                      <a:pt x="102" y="233"/>
                      <a:pt x="103" y="233"/>
                      <a:pt x="104" y="233"/>
                    </a:cubicBezTo>
                    <a:cubicBezTo>
                      <a:pt x="104" y="233"/>
                      <a:pt x="105" y="230"/>
                      <a:pt x="106" y="230"/>
                    </a:cubicBezTo>
                    <a:cubicBezTo>
                      <a:pt x="106" y="223"/>
                      <a:pt x="106" y="216"/>
                      <a:pt x="107" y="209"/>
                    </a:cubicBezTo>
                    <a:cubicBezTo>
                      <a:pt x="106" y="210"/>
                      <a:pt x="106" y="210"/>
                      <a:pt x="106" y="210"/>
                    </a:cubicBezTo>
                    <a:cubicBezTo>
                      <a:pt x="106" y="209"/>
                      <a:pt x="106" y="208"/>
                      <a:pt x="106" y="207"/>
                    </a:cubicBezTo>
                    <a:cubicBezTo>
                      <a:pt x="105" y="207"/>
                      <a:pt x="105" y="207"/>
                      <a:pt x="105" y="206"/>
                    </a:cubicBezTo>
                    <a:cubicBezTo>
                      <a:pt x="105" y="205"/>
                      <a:pt x="105" y="204"/>
                      <a:pt x="105" y="202"/>
                    </a:cubicBezTo>
                    <a:cubicBezTo>
                      <a:pt x="105" y="202"/>
                      <a:pt x="105" y="202"/>
                      <a:pt x="104" y="201"/>
                    </a:cubicBezTo>
                    <a:cubicBezTo>
                      <a:pt x="104" y="202"/>
                      <a:pt x="104" y="202"/>
                      <a:pt x="103" y="202"/>
                    </a:cubicBezTo>
                    <a:cubicBezTo>
                      <a:pt x="102" y="203"/>
                      <a:pt x="102" y="203"/>
                      <a:pt x="101" y="208"/>
                    </a:cubicBezTo>
                    <a:cubicBezTo>
                      <a:pt x="100" y="208"/>
                      <a:pt x="100" y="208"/>
                      <a:pt x="99" y="208"/>
                    </a:cubicBezTo>
                    <a:cubicBezTo>
                      <a:pt x="98" y="207"/>
                      <a:pt x="98" y="207"/>
                      <a:pt x="98" y="207"/>
                    </a:cubicBezTo>
                    <a:cubicBezTo>
                      <a:pt x="97" y="207"/>
                      <a:pt x="97" y="207"/>
                      <a:pt x="96" y="207"/>
                    </a:cubicBezTo>
                    <a:cubicBezTo>
                      <a:pt x="96" y="207"/>
                      <a:pt x="96" y="207"/>
                      <a:pt x="96" y="207"/>
                    </a:cubicBezTo>
                    <a:cubicBezTo>
                      <a:pt x="94" y="208"/>
                      <a:pt x="94" y="208"/>
                      <a:pt x="93" y="209"/>
                    </a:cubicBezTo>
                    <a:cubicBezTo>
                      <a:pt x="93" y="209"/>
                      <a:pt x="91" y="209"/>
                      <a:pt x="91" y="205"/>
                    </a:cubicBezTo>
                    <a:cubicBezTo>
                      <a:pt x="91" y="205"/>
                      <a:pt x="91" y="205"/>
                      <a:pt x="91" y="205"/>
                    </a:cubicBezTo>
                    <a:cubicBezTo>
                      <a:pt x="92" y="204"/>
                      <a:pt x="92" y="204"/>
                      <a:pt x="93" y="204"/>
                    </a:cubicBezTo>
                    <a:cubicBezTo>
                      <a:pt x="93" y="204"/>
                      <a:pt x="93" y="204"/>
                      <a:pt x="93" y="204"/>
                    </a:cubicBezTo>
                    <a:cubicBezTo>
                      <a:pt x="94" y="205"/>
                      <a:pt x="95" y="206"/>
                      <a:pt x="97" y="205"/>
                    </a:cubicBezTo>
                    <a:cubicBezTo>
                      <a:pt x="97" y="204"/>
                      <a:pt x="97" y="204"/>
                      <a:pt x="97" y="203"/>
                    </a:cubicBezTo>
                    <a:cubicBezTo>
                      <a:pt x="96" y="203"/>
                      <a:pt x="96" y="203"/>
                      <a:pt x="96" y="203"/>
                    </a:cubicBezTo>
                    <a:cubicBezTo>
                      <a:pt x="95" y="203"/>
                      <a:pt x="95" y="203"/>
                      <a:pt x="95" y="203"/>
                    </a:cubicBezTo>
                    <a:cubicBezTo>
                      <a:pt x="94" y="203"/>
                      <a:pt x="94" y="203"/>
                      <a:pt x="94" y="203"/>
                    </a:cubicBezTo>
                    <a:cubicBezTo>
                      <a:pt x="92" y="203"/>
                      <a:pt x="90" y="203"/>
                      <a:pt x="89" y="202"/>
                    </a:cubicBezTo>
                    <a:cubicBezTo>
                      <a:pt x="88" y="202"/>
                      <a:pt x="88" y="202"/>
                      <a:pt x="88" y="202"/>
                    </a:cubicBezTo>
                    <a:cubicBezTo>
                      <a:pt x="88" y="201"/>
                      <a:pt x="88" y="200"/>
                      <a:pt x="88" y="198"/>
                    </a:cubicBezTo>
                    <a:cubicBezTo>
                      <a:pt x="88" y="197"/>
                      <a:pt x="88" y="197"/>
                      <a:pt x="88" y="197"/>
                    </a:cubicBezTo>
                    <a:cubicBezTo>
                      <a:pt x="84" y="195"/>
                      <a:pt x="84" y="195"/>
                      <a:pt x="84" y="195"/>
                    </a:cubicBezTo>
                    <a:cubicBezTo>
                      <a:pt x="84" y="192"/>
                      <a:pt x="83" y="189"/>
                      <a:pt x="84" y="185"/>
                    </a:cubicBezTo>
                    <a:cubicBezTo>
                      <a:pt x="85" y="183"/>
                      <a:pt x="87" y="184"/>
                      <a:pt x="88" y="185"/>
                    </a:cubicBezTo>
                    <a:cubicBezTo>
                      <a:pt x="89" y="187"/>
                      <a:pt x="89" y="190"/>
                      <a:pt x="91" y="192"/>
                    </a:cubicBezTo>
                    <a:cubicBezTo>
                      <a:pt x="96" y="197"/>
                      <a:pt x="96" y="197"/>
                      <a:pt x="101" y="198"/>
                    </a:cubicBezTo>
                    <a:cubicBezTo>
                      <a:pt x="101" y="198"/>
                      <a:pt x="101" y="198"/>
                      <a:pt x="101" y="198"/>
                    </a:cubicBezTo>
                    <a:cubicBezTo>
                      <a:pt x="102" y="198"/>
                      <a:pt x="102" y="198"/>
                      <a:pt x="102" y="198"/>
                    </a:cubicBezTo>
                    <a:cubicBezTo>
                      <a:pt x="103" y="198"/>
                      <a:pt x="104" y="198"/>
                      <a:pt x="104" y="198"/>
                    </a:cubicBezTo>
                    <a:cubicBezTo>
                      <a:pt x="105" y="197"/>
                      <a:pt x="105" y="197"/>
                      <a:pt x="105" y="197"/>
                    </a:cubicBezTo>
                    <a:cubicBezTo>
                      <a:pt x="106" y="198"/>
                      <a:pt x="106" y="198"/>
                      <a:pt x="108" y="199"/>
                    </a:cubicBezTo>
                    <a:cubicBezTo>
                      <a:pt x="108" y="199"/>
                      <a:pt x="108" y="199"/>
                      <a:pt x="108" y="199"/>
                    </a:cubicBezTo>
                    <a:moveTo>
                      <a:pt x="325" y="149"/>
                    </a:moveTo>
                    <a:cubicBezTo>
                      <a:pt x="320" y="122"/>
                      <a:pt x="313" y="97"/>
                      <a:pt x="304" y="75"/>
                    </a:cubicBezTo>
                    <a:cubicBezTo>
                      <a:pt x="253" y="77"/>
                      <a:pt x="191" y="76"/>
                      <a:pt x="142" y="74"/>
                    </a:cubicBezTo>
                    <a:cubicBezTo>
                      <a:pt x="127" y="103"/>
                      <a:pt x="116" y="138"/>
                      <a:pt x="110" y="176"/>
                    </a:cubicBezTo>
                    <a:cubicBezTo>
                      <a:pt x="174" y="179"/>
                      <a:pt x="254" y="179"/>
                      <a:pt x="321" y="178"/>
                    </a:cubicBezTo>
                    <a:cubicBezTo>
                      <a:pt x="321" y="176"/>
                      <a:pt x="321" y="176"/>
                      <a:pt x="316" y="170"/>
                    </a:cubicBezTo>
                    <a:cubicBezTo>
                      <a:pt x="316" y="170"/>
                      <a:pt x="315" y="169"/>
                      <a:pt x="315" y="169"/>
                    </a:cubicBezTo>
                    <a:cubicBezTo>
                      <a:pt x="316" y="169"/>
                      <a:pt x="316" y="168"/>
                      <a:pt x="317" y="167"/>
                    </a:cubicBezTo>
                    <a:cubicBezTo>
                      <a:pt x="317" y="166"/>
                      <a:pt x="317" y="166"/>
                      <a:pt x="317" y="166"/>
                    </a:cubicBezTo>
                    <a:cubicBezTo>
                      <a:pt x="317" y="165"/>
                      <a:pt x="317" y="165"/>
                      <a:pt x="316" y="164"/>
                    </a:cubicBezTo>
                    <a:cubicBezTo>
                      <a:pt x="317" y="164"/>
                      <a:pt x="318" y="164"/>
                      <a:pt x="318" y="164"/>
                    </a:cubicBezTo>
                    <a:cubicBezTo>
                      <a:pt x="319" y="164"/>
                      <a:pt x="319" y="163"/>
                      <a:pt x="319" y="162"/>
                    </a:cubicBezTo>
                    <a:cubicBezTo>
                      <a:pt x="320" y="162"/>
                      <a:pt x="320" y="162"/>
                      <a:pt x="320" y="162"/>
                    </a:cubicBezTo>
                    <a:cubicBezTo>
                      <a:pt x="322" y="162"/>
                      <a:pt x="322" y="162"/>
                      <a:pt x="322" y="162"/>
                    </a:cubicBezTo>
                    <a:cubicBezTo>
                      <a:pt x="323" y="162"/>
                      <a:pt x="323" y="162"/>
                      <a:pt x="323" y="162"/>
                    </a:cubicBezTo>
                    <a:cubicBezTo>
                      <a:pt x="324" y="161"/>
                      <a:pt x="324" y="161"/>
                      <a:pt x="324" y="161"/>
                    </a:cubicBezTo>
                    <a:cubicBezTo>
                      <a:pt x="324" y="160"/>
                      <a:pt x="324" y="160"/>
                      <a:pt x="324" y="160"/>
                    </a:cubicBezTo>
                    <a:cubicBezTo>
                      <a:pt x="322" y="159"/>
                      <a:pt x="321" y="159"/>
                      <a:pt x="320" y="159"/>
                    </a:cubicBezTo>
                    <a:cubicBezTo>
                      <a:pt x="320" y="159"/>
                      <a:pt x="319" y="158"/>
                      <a:pt x="319" y="158"/>
                    </a:cubicBezTo>
                    <a:cubicBezTo>
                      <a:pt x="318" y="157"/>
                      <a:pt x="317" y="157"/>
                      <a:pt x="316" y="157"/>
                    </a:cubicBezTo>
                    <a:cubicBezTo>
                      <a:pt x="316" y="158"/>
                      <a:pt x="316" y="159"/>
                      <a:pt x="316" y="160"/>
                    </a:cubicBezTo>
                    <a:cubicBezTo>
                      <a:pt x="316" y="160"/>
                      <a:pt x="315" y="160"/>
                      <a:pt x="314" y="160"/>
                    </a:cubicBezTo>
                    <a:cubicBezTo>
                      <a:pt x="314" y="159"/>
                      <a:pt x="314" y="158"/>
                      <a:pt x="314" y="156"/>
                    </a:cubicBezTo>
                    <a:cubicBezTo>
                      <a:pt x="312" y="156"/>
                      <a:pt x="311" y="156"/>
                      <a:pt x="310" y="156"/>
                    </a:cubicBezTo>
                    <a:cubicBezTo>
                      <a:pt x="307" y="155"/>
                      <a:pt x="309" y="152"/>
                      <a:pt x="310" y="152"/>
                    </a:cubicBezTo>
                    <a:cubicBezTo>
                      <a:pt x="311" y="152"/>
                      <a:pt x="312" y="152"/>
                      <a:pt x="312" y="152"/>
                    </a:cubicBezTo>
                    <a:cubicBezTo>
                      <a:pt x="314" y="149"/>
                      <a:pt x="317" y="148"/>
                      <a:pt x="319" y="146"/>
                    </a:cubicBezTo>
                    <a:cubicBezTo>
                      <a:pt x="320" y="146"/>
                      <a:pt x="320" y="146"/>
                      <a:pt x="320" y="146"/>
                    </a:cubicBezTo>
                    <a:cubicBezTo>
                      <a:pt x="321" y="147"/>
                      <a:pt x="321" y="147"/>
                      <a:pt x="321" y="147"/>
                    </a:cubicBezTo>
                    <a:cubicBezTo>
                      <a:pt x="319" y="149"/>
                      <a:pt x="318" y="153"/>
                      <a:pt x="318" y="153"/>
                    </a:cubicBezTo>
                    <a:cubicBezTo>
                      <a:pt x="319" y="153"/>
                      <a:pt x="319" y="153"/>
                      <a:pt x="319" y="153"/>
                    </a:cubicBezTo>
                    <a:cubicBezTo>
                      <a:pt x="320" y="152"/>
                      <a:pt x="321" y="152"/>
                      <a:pt x="322" y="152"/>
                    </a:cubicBezTo>
                    <a:cubicBezTo>
                      <a:pt x="323" y="151"/>
                      <a:pt x="324" y="150"/>
                      <a:pt x="325" y="149"/>
                    </a:cubicBezTo>
                    <a:cubicBezTo>
                      <a:pt x="325" y="149"/>
                      <a:pt x="325" y="149"/>
                      <a:pt x="325" y="149"/>
                    </a:cubicBezTo>
                    <a:moveTo>
                      <a:pt x="82" y="70"/>
                    </a:moveTo>
                    <a:cubicBezTo>
                      <a:pt x="83" y="70"/>
                      <a:pt x="83" y="70"/>
                      <a:pt x="84" y="70"/>
                    </a:cubicBezTo>
                    <a:cubicBezTo>
                      <a:pt x="84" y="70"/>
                      <a:pt x="84" y="70"/>
                      <a:pt x="84" y="70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4" y="69"/>
                      <a:pt x="84" y="69"/>
                      <a:pt x="84" y="69"/>
                    </a:cubicBezTo>
                    <a:cubicBezTo>
                      <a:pt x="84" y="69"/>
                      <a:pt x="84" y="69"/>
                      <a:pt x="84" y="69"/>
                    </a:cubicBezTo>
                    <a:cubicBezTo>
                      <a:pt x="84" y="69"/>
                      <a:pt x="84" y="69"/>
                      <a:pt x="84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0"/>
                      <a:pt x="82" y="70"/>
                      <a:pt x="82" y="70"/>
                    </a:cubicBezTo>
                    <a:moveTo>
                      <a:pt x="132" y="31"/>
                    </a:moveTo>
                    <a:cubicBezTo>
                      <a:pt x="133" y="30"/>
                      <a:pt x="134" y="29"/>
                      <a:pt x="135" y="29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4" y="29"/>
                      <a:pt x="134" y="29"/>
                      <a:pt x="134" y="29"/>
                    </a:cubicBezTo>
                    <a:cubicBezTo>
                      <a:pt x="134" y="29"/>
                      <a:pt x="134" y="29"/>
                      <a:pt x="134" y="29"/>
                    </a:cubicBezTo>
                    <a:cubicBezTo>
                      <a:pt x="133" y="30"/>
                      <a:pt x="132" y="30"/>
                      <a:pt x="132" y="31"/>
                    </a:cubicBezTo>
                    <a:cubicBezTo>
                      <a:pt x="132" y="31"/>
                      <a:pt x="132" y="31"/>
                      <a:pt x="132" y="31"/>
                    </a:cubicBezTo>
                    <a:moveTo>
                      <a:pt x="142" y="74"/>
                    </a:moveTo>
                    <a:cubicBezTo>
                      <a:pt x="149" y="61"/>
                      <a:pt x="157" y="49"/>
                      <a:pt x="165" y="38"/>
                    </a:cubicBezTo>
                    <a:cubicBezTo>
                      <a:pt x="165" y="38"/>
                      <a:pt x="165" y="38"/>
                      <a:pt x="164" y="39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2" y="39"/>
                      <a:pt x="162" y="39"/>
                      <a:pt x="162" y="39"/>
                    </a:cubicBezTo>
                    <a:cubicBezTo>
                      <a:pt x="161" y="39"/>
                      <a:pt x="161" y="40"/>
                      <a:pt x="161" y="40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0" y="39"/>
                      <a:pt x="160" y="39"/>
                      <a:pt x="160" y="39"/>
                    </a:cubicBezTo>
                    <a:cubicBezTo>
                      <a:pt x="160" y="38"/>
                      <a:pt x="162" y="37"/>
                      <a:pt x="162" y="37"/>
                    </a:cubicBezTo>
                    <a:cubicBezTo>
                      <a:pt x="161" y="37"/>
                      <a:pt x="161" y="37"/>
                      <a:pt x="158" y="38"/>
                    </a:cubicBezTo>
                    <a:cubicBezTo>
                      <a:pt x="157" y="39"/>
                      <a:pt x="157" y="39"/>
                      <a:pt x="157" y="39"/>
                    </a:cubicBezTo>
                    <a:cubicBezTo>
                      <a:pt x="156" y="38"/>
                      <a:pt x="155" y="39"/>
                      <a:pt x="155" y="39"/>
                    </a:cubicBezTo>
                    <a:cubicBezTo>
                      <a:pt x="154" y="39"/>
                      <a:pt x="154" y="39"/>
                      <a:pt x="154" y="39"/>
                    </a:cubicBezTo>
                    <a:cubicBezTo>
                      <a:pt x="154" y="39"/>
                      <a:pt x="154" y="39"/>
                      <a:pt x="154" y="39"/>
                    </a:cubicBezTo>
                    <a:cubicBezTo>
                      <a:pt x="150" y="40"/>
                      <a:pt x="147" y="43"/>
                      <a:pt x="143" y="44"/>
                    </a:cubicBezTo>
                    <a:cubicBezTo>
                      <a:pt x="142" y="44"/>
                      <a:pt x="142" y="44"/>
                      <a:pt x="142" y="44"/>
                    </a:cubicBezTo>
                    <a:cubicBezTo>
                      <a:pt x="142" y="43"/>
                      <a:pt x="142" y="43"/>
                      <a:pt x="142" y="43"/>
                    </a:cubicBezTo>
                    <a:cubicBezTo>
                      <a:pt x="143" y="42"/>
                      <a:pt x="143" y="42"/>
                      <a:pt x="144" y="41"/>
                    </a:cubicBezTo>
                    <a:cubicBezTo>
                      <a:pt x="145" y="41"/>
                      <a:pt x="145" y="41"/>
                      <a:pt x="146" y="41"/>
                    </a:cubicBezTo>
                    <a:cubicBezTo>
                      <a:pt x="146" y="40"/>
                      <a:pt x="147" y="40"/>
                      <a:pt x="147" y="40"/>
                    </a:cubicBezTo>
                    <a:cubicBezTo>
                      <a:pt x="147" y="39"/>
                      <a:pt x="147" y="39"/>
                      <a:pt x="147" y="39"/>
                    </a:cubicBezTo>
                    <a:cubicBezTo>
                      <a:pt x="148" y="38"/>
                      <a:pt x="148" y="38"/>
                      <a:pt x="148" y="38"/>
                    </a:cubicBezTo>
                    <a:cubicBezTo>
                      <a:pt x="147" y="38"/>
                      <a:pt x="147" y="38"/>
                      <a:pt x="147" y="38"/>
                    </a:cubicBezTo>
                    <a:cubicBezTo>
                      <a:pt x="147" y="38"/>
                      <a:pt x="147" y="38"/>
                      <a:pt x="147" y="38"/>
                    </a:cubicBezTo>
                    <a:cubicBezTo>
                      <a:pt x="147" y="37"/>
                      <a:pt x="147" y="37"/>
                      <a:pt x="147" y="37"/>
                    </a:cubicBezTo>
                    <a:cubicBezTo>
                      <a:pt x="146" y="37"/>
                      <a:pt x="146" y="37"/>
                      <a:pt x="146" y="37"/>
                    </a:cubicBezTo>
                    <a:cubicBezTo>
                      <a:pt x="146" y="37"/>
                      <a:pt x="146" y="37"/>
                      <a:pt x="145" y="37"/>
                    </a:cubicBezTo>
                    <a:cubicBezTo>
                      <a:pt x="145" y="37"/>
                      <a:pt x="145" y="37"/>
                      <a:pt x="145" y="37"/>
                    </a:cubicBezTo>
                    <a:cubicBezTo>
                      <a:pt x="145" y="38"/>
                      <a:pt x="144" y="38"/>
                      <a:pt x="144" y="38"/>
                    </a:cubicBezTo>
                    <a:cubicBezTo>
                      <a:pt x="144" y="38"/>
                      <a:pt x="144" y="38"/>
                      <a:pt x="144" y="38"/>
                    </a:cubicBezTo>
                    <a:cubicBezTo>
                      <a:pt x="144" y="39"/>
                      <a:pt x="143" y="40"/>
                      <a:pt x="142" y="41"/>
                    </a:cubicBezTo>
                    <a:cubicBezTo>
                      <a:pt x="140" y="42"/>
                      <a:pt x="140" y="42"/>
                      <a:pt x="140" y="43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0" y="44"/>
                      <a:pt x="140" y="44"/>
                      <a:pt x="140" y="44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8" y="45"/>
                      <a:pt x="138" y="46"/>
                      <a:pt x="137" y="46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37" y="45"/>
                      <a:pt x="137" y="45"/>
                      <a:pt x="137" y="45"/>
                    </a:cubicBezTo>
                    <a:cubicBezTo>
                      <a:pt x="137" y="45"/>
                      <a:pt x="137" y="45"/>
                      <a:pt x="137" y="45"/>
                    </a:cubicBezTo>
                    <a:cubicBezTo>
                      <a:pt x="133" y="45"/>
                      <a:pt x="131" y="48"/>
                      <a:pt x="128" y="48"/>
                    </a:cubicBezTo>
                    <a:cubicBezTo>
                      <a:pt x="128" y="48"/>
                      <a:pt x="128" y="48"/>
                      <a:pt x="128" y="48"/>
                    </a:cubicBezTo>
                    <a:cubicBezTo>
                      <a:pt x="127" y="49"/>
                      <a:pt x="127" y="49"/>
                      <a:pt x="127" y="50"/>
                    </a:cubicBezTo>
                    <a:cubicBezTo>
                      <a:pt x="127" y="50"/>
                      <a:pt x="127" y="51"/>
                      <a:pt x="126" y="51"/>
                    </a:cubicBezTo>
                    <a:cubicBezTo>
                      <a:pt x="126" y="51"/>
                      <a:pt x="126" y="51"/>
                      <a:pt x="126" y="51"/>
                    </a:cubicBezTo>
                    <a:cubicBezTo>
                      <a:pt x="125" y="51"/>
                      <a:pt x="125" y="51"/>
                      <a:pt x="125" y="51"/>
                    </a:cubicBezTo>
                    <a:cubicBezTo>
                      <a:pt x="124" y="51"/>
                      <a:pt x="124" y="51"/>
                      <a:pt x="124" y="51"/>
                    </a:cubicBezTo>
                    <a:cubicBezTo>
                      <a:pt x="123" y="51"/>
                      <a:pt x="123" y="51"/>
                      <a:pt x="123" y="51"/>
                    </a:cubicBezTo>
                    <a:cubicBezTo>
                      <a:pt x="123" y="50"/>
                      <a:pt x="123" y="50"/>
                      <a:pt x="123" y="50"/>
                    </a:cubicBezTo>
                    <a:cubicBezTo>
                      <a:pt x="123" y="50"/>
                      <a:pt x="123" y="50"/>
                      <a:pt x="124" y="49"/>
                    </a:cubicBezTo>
                    <a:cubicBezTo>
                      <a:pt x="121" y="50"/>
                      <a:pt x="121" y="50"/>
                      <a:pt x="121" y="51"/>
                    </a:cubicBezTo>
                    <a:cubicBezTo>
                      <a:pt x="121" y="51"/>
                      <a:pt x="121" y="51"/>
                      <a:pt x="121" y="51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1" y="53"/>
                      <a:pt x="121" y="53"/>
                      <a:pt x="120" y="53"/>
                    </a:cubicBezTo>
                    <a:cubicBezTo>
                      <a:pt x="120" y="54"/>
                      <a:pt x="119" y="54"/>
                      <a:pt x="119" y="54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18" y="54"/>
                      <a:pt x="118" y="53"/>
                      <a:pt x="118" y="53"/>
                    </a:cubicBezTo>
                    <a:cubicBezTo>
                      <a:pt x="117" y="52"/>
                      <a:pt x="117" y="52"/>
                      <a:pt x="117" y="52"/>
                    </a:cubicBezTo>
                    <a:cubicBezTo>
                      <a:pt x="117" y="52"/>
                      <a:pt x="117" y="52"/>
                      <a:pt x="120" y="49"/>
                    </a:cubicBezTo>
                    <a:cubicBezTo>
                      <a:pt x="119" y="49"/>
                      <a:pt x="119" y="49"/>
                      <a:pt x="119" y="49"/>
                    </a:cubicBezTo>
                    <a:cubicBezTo>
                      <a:pt x="120" y="48"/>
                      <a:pt x="120" y="48"/>
                      <a:pt x="120" y="48"/>
                    </a:cubicBezTo>
                    <a:cubicBezTo>
                      <a:pt x="123" y="46"/>
                      <a:pt x="123" y="46"/>
                      <a:pt x="123" y="45"/>
                    </a:cubicBezTo>
                    <a:cubicBezTo>
                      <a:pt x="123" y="45"/>
                      <a:pt x="123" y="45"/>
                      <a:pt x="123" y="45"/>
                    </a:cubicBezTo>
                    <a:cubicBezTo>
                      <a:pt x="123" y="44"/>
                      <a:pt x="123" y="44"/>
                      <a:pt x="124" y="43"/>
                    </a:cubicBezTo>
                    <a:cubicBezTo>
                      <a:pt x="124" y="43"/>
                      <a:pt x="124" y="43"/>
                      <a:pt x="124" y="43"/>
                    </a:cubicBezTo>
                    <a:cubicBezTo>
                      <a:pt x="124" y="42"/>
                      <a:pt x="124" y="42"/>
                      <a:pt x="125" y="41"/>
                    </a:cubicBezTo>
                    <a:cubicBezTo>
                      <a:pt x="124" y="43"/>
                      <a:pt x="124" y="43"/>
                      <a:pt x="124" y="43"/>
                    </a:cubicBezTo>
                    <a:cubicBezTo>
                      <a:pt x="125" y="43"/>
                      <a:pt x="125" y="43"/>
                      <a:pt x="125" y="43"/>
                    </a:cubicBezTo>
                    <a:cubicBezTo>
                      <a:pt x="125" y="43"/>
                      <a:pt x="125" y="43"/>
                      <a:pt x="125" y="43"/>
                    </a:cubicBezTo>
                    <a:cubicBezTo>
                      <a:pt x="125" y="44"/>
                      <a:pt x="125" y="44"/>
                      <a:pt x="125" y="44"/>
                    </a:cubicBezTo>
                    <a:cubicBezTo>
                      <a:pt x="126" y="44"/>
                      <a:pt x="126" y="44"/>
                      <a:pt x="127" y="45"/>
                    </a:cubicBezTo>
                    <a:cubicBezTo>
                      <a:pt x="128" y="45"/>
                      <a:pt x="128" y="45"/>
                      <a:pt x="128" y="45"/>
                    </a:cubicBezTo>
                    <a:cubicBezTo>
                      <a:pt x="128" y="46"/>
                      <a:pt x="128" y="46"/>
                      <a:pt x="128" y="46"/>
                    </a:cubicBezTo>
                    <a:cubicBezTo>
                      <a:pt x="128" y="46"/>
                      <a:pt x="129" y="46"/>
                      <a:pt x="129" y="46"/>
                    </a:cubicBezTo>
                    <a:cubicBezTo>
                      <a:pt x="129" y="46"/>
                      <a:pt x="129" y="46"/>
                      <a:pt x="129" y="46"/>
                    </a:cubicBezTo>
                    <a:cubicBezTo>
                      <a:pt x="138" y="42"/>
                      <a:pt x="138" y="42"/>
                      <a:pt x="138" y="39"/>
                    </a:cubicBezTo>
                    <a:cubicBezTo>
                      <a:pt x="138" y="39"/>
                      <a:pt x="137" y="39"/>
                      <a:pt x="137" y="39"/>
                    </a:cubicBezTo>
                    <a:cubicBezTo>
                      <a:pt x="137" y="38"/>
                      <a:pt x="137" y="38"/>
                      <a:pt x="137" y="37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6"/>
                      <a:pt x="137" y="36"/>
                      <a:pt x="136" y="36"/>
                    </a:cubicBezTo>
                    <a:cubicBezTo>
                      <a:pt x="136" y="36"/>
                      <a:pt x="136" y="36"/>
                      <a:pt x="136" y="36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5" y="34"/>
                      <a:pt x="135" y="34"/>
                      <a:pt x="135" y="34"/>
                    </a:cubicBezTo>
                    <a:cubicBezTo>
                      <a:pt x="135" y="35"/>
                      <a:pt x="135" y="35"/>
                      <a:pt x="134" y="35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4" y="35"/>
                      <a:pt x="135" y="34"/>
                    </a:cubicBezTo>
                    <a:cubicBezTo>
                      <a:pt x="135" y="34"/>
                      <a:pt x="135" y="34"/>
                      <a:pt x="135" y="34"/>
                    </a:cubicBezTo>
                    <a:cubicBezTo>
                      <a:pt x="136" y="33"/>
                      <a:pt x="136" y="33"/>
                      <a:pt x="136" y="33"/>
                    </a:cubicBezTo>
                    <a:cubicBezTo>
                      <a:pt x="136" y="33"/>
                      <a:pt x="136" y="33"/>
                      <a:pt x="136" y="33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5" y="32"/>
                      <a:pt x="135" y="32"/>
                      <a:pt x="135" y="32"/>
                    </a:cubicBezTo>
                    <a:cubicBezTo>
                      <a:pt x="136" y="32"/>
                      <a:pt x="136" y="31"/>
                      <a:pt x="137" y="31"/>
                    </a:cubicBezTo>
                    <a:cubicBezTo>
                      <a:pt x="138" y="30"/>
                      <a:pt x="138" y="30"/>
                      <a:pt x="138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37" y="29"/>
                      <a:pt x="136" y="30"/>
                      <a:pt x="136" y="30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5" y="30"/>
                      <a:pt x="136" y="30"/>
                      <a:pt x="136" y="29"/>
                    </a:cubicBezTo>
                    <a:cubicBezTo>
                      <a:pt x="137" y="29"/>
                      <a:pt x="137" y="29"/>
                      <a:pt x="138" y="29"/>
                    </a:cubicBezTo>
                    <a:cubicBezTo>
                      <a:pt x="138" y="28"/>
                      <a:pt x="138" y="28"/>
                      <a:pt x="138" y="28"/>
                    </a:cubicBezTo>
                    <a:cubicBezTo>
                      <a:pt x="138" y="28"/>
                      <a:pt x="137" y="28"/>
                      <a:pt x="137" y="28"/>
                    </a:cubicBezTo>
                    <a:cubicBezTo>
                      <a:pt x="135" y="29"/>
                      <a:pt x="135" y="29"/>
                      <a:pt x="135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3" y="31"/>
                      <a:pt x="133" y="31"/>
                      <a:pt x="133" y="31"/>
                    </a:cubicBezTo>
                    <a:cubicBezTo>
                      <a:pt x="133" y="30"/>
                      <a:pt x="133" y="30"/>
                      <a:pt x="133" y="30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5" y="28"/>
                      <a:pt x="134" y="29"/>
                      <a:pt x="132" y="29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32" y="29"/>
                      <a:pt x="132" y="29"/>
                      <a:pt x="133" y="29"/>
                    </a:cubicBezTo>
                    <a:cubicBezTo>
                      <a:pt x="133" y="28"/>
                      <a:pt x="133" y="28"/>
                      <a:pt x="133" y="28"/>
                    </a:cubicBezTo>
                    <a:cubicBezTo>
                      <a:pt x="131" y="29"/>
                      <a:pt x="131" y="29"/>
                      <a:pt x="130" y="30"/>
                    </a:cubicBezTo>
                    <a:cubicBezTo>
                      <a:pt x="130" y="30"/>
                      <a:pt x="130" y="30"/>
                      <a:pt x="130" y="30"/>
                    </a:cubicBezTo>
                    <a:cubicBezTo>
                      <a:pt x="129" y="31"/>
                      <a:pt x="129" y="31"/>
                      <a:pt x="128" y="31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6" y="32"/>
                      <a:pt x="126" y="31"/>
                      <a:pt x="127" y="30"/>
                    </a:cubicBezTo>
                    <a:cubicBezTo>
                      <a:pt x="127" y="30"/>
                      <a:pt x="126" y="30"/>
                      <a:pt x="126" y="31"/>
                    </a:cubicBezTo>
                    <a:cubicBezTo>
                      <a:pt x="126" y="31"/>
                      <a:pt x="123" y="33"/>
                      <a:pt x="121" y="33"/>
                    </a:cubicBezTo>
                    <a:cubicBezTo>
                      <a:pt x="122" y="33"/>
                      <a:pt x="122" y="33"/>
                      <a:pt x="123" y="32"/>
                    </a:cubicBezTo>
                    <a:cubicBezTo>
                      <a:pt x="122" y="32"/>
                      <a:pt x="122" y="32"/>
                      <a:pt x="120" y="33"/>
                    </a:cubicBezTo>
                    <a:cubicBezTo>
                      <a:pt x="120" y="34"/>
                      <a:pt x="119" y="34"/>
                      <a:pt x="119" y="34"/>
                    </a:cubicBezTo>
                    <a:cubicBezTo>
                      <a:pt x="118" y="35"/>
                      <a:pt x="118" y="35"/>
                      <a:pt x="118" y="35"/>
                    </a:cubicBezTo>
                    <a:cubicBezTo>
                      <a:pt x="118" y="35"/>
                      <a:pt x="118" y="35"/>
                      <a:pt x="118" y="35"/>
                    </a:cubicBezTo>
                    <a:cubicBezTo>
                      <a:pt x="118" y="34"/>
                      <a:pt x="118" y="34"/>
                      <a:pt x="118" y="34"/>
                    </a:cubicBezTo>
                    <a:cubicBezTo>
                      <a:pt x="118" y="34"/>
                      <a:pt x="118" y="34"/>
                      <a:pt x="120" y="33"/>
                    </a:cubicBezTo>
                    <a:cubicBezTo>
                      <a:pt x="119" y="33"/>
                      <a:pt x="119" y="34"/>
                      <a:pt x="118" y="34"/>
                    </a:cubicBezTo>
                    <a:cubicBezTo>
                      <a:pt x="117" y="34"/>
                      <a:pt x="114" y="36"/>
                      <a:pt x="114" y="36"/>
                    </a:cubicBezTo>
                    <a:cubicBezTo>
                      <a:pt x="113" y="36"/>
                      <a:pt x="113" y="36"/>
                      <a:pt x="113" y="36"/>
                    </a:cubicBezTo>
                    <a:cubicBezTo>
                      <a:pt x="113" y="36"/>
                      <a:pt x="112" y="37"/>
                      <a:pt x="112" y="37"/>
                    </a:cubicBezTo>
                    <a:cubicBezTo>
                      <a:pt x="112" y="37"/>
                      <a:pt x="112" y="37"/>
                      <a:pt x="112" y="37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2" y="37"/>
                      <a:pt x="113" y="37"/>
                      <a:pt x="114" y="36"/>
                    </a:cubicBezTo>
                    <a:cubicBezTo>
                      <a:pt x="115" y="36"/>
                      <a:pt x="115" y="36"/>
                      <a:pt x="115" y="36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3" y="37"/>
                      <a:pt x="102" y="43"/>
                      <a:pt x="100" y="45"/>
                    </a:cubicBezTo>
                    <a:cubicBezTo>
                      <a:pt x="100" y="45"/>
                      <a:pt x="100" y="45"/>
                      <a:pt x="100" y="45"/>
                    </a:cubicBezTo>
                    <a:cubicBezTo>
                      <a:pt x="99" y="46"/>
                      <a:pt x="97" y="46"/>
                      <a:pt x="96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4" y="49"/>
                      <a:pt x="92" y="50"/>
                      <a:pt x="90" y="52"/>
                    </a:cubicBezTo>
                    <a:cubicBezTo>
                      <a:pt x="90" y="51"/>
                      <a:pt x="90" y="51"/>
                      <a:pt x="89" y="51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5" y="54"/>
                      <a:pt x="82" y="56"/>
                      <a:pt x="77" y="61"/>
                    </a:cubicBezTo>
                    <a:cubicBezTo>
                      <a:pt x="76" y="61"/>
                      <a:pt x="76" y="61"/>
                      <a:pt x="76" y="61"/>
                    </a:cubicBezTo>
                    <a:cubicBezTo>
                      <a:pt x="76" y="61"/>
                      <a:pt x="76" y="61"/>
                      <a:pt x="76" y="61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5" y="63"/>
                      <a:pt x="75" y="63"/>
                      <a:pt x="75" y="63"/>
                    </a:cubicBezTo>
                    <a:cubicBezTo>
                      <a:pt x="74" y="64"/>
                      <a:pt x="70" y="68"/>
                      <a:pt x="70" y="68"/>
                    </a:cubicBezTo>
                    <a:cubicBezTo>
                      <a:pt x="70" y="68"/>
                      <a:pt x="71" y="68"/>
                      <a:pt x="71" y="69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4" y="66"/>
                      <a:pt x="75" y="66"/>
                    </a:cubicBezTo>
                    <a:cubicBezTo>
                      <a:pt x="75" y="66"/>
                      <a:pt x="74" y="67"/>
                      <a:pt x="73" y="69"/>
                    </a:cubicBezTo>
                    <a:cubicBezTo>
                      <a:pt x="74" y="69"/>
                      <a:pt x="76" y="69"/>
                      <a:pt x="78" y="70"/>
                    </a:cubicBezTo>
                    <a:cubicBezTo>
                      <a:pt x="81" y="67"/>
                      <a:pt x="81" y="67"/>
                      <a:pt x="82" y="67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3" y="64"/>
                      <a:pt x="85" y="62"/>
                      <a:pt x="85" y="62"/>
                    </a:cubicBezTo>
                    <a:cubicBezTo>
                      <a:pt x="86" y="61"/>
                      <a:pt x="87" y="59"/>
                      <a:pt x="89" y="58"/>
                    </a:cubicBezTo>
                    <a:cubicBezTo>
                      <a:pt x="89" y="58"/>
                      <a:pt x="91" y="57"/>
                      <a:pt x="92" y="56"/>
                    </a:cubicBezTo>
                    <a:cubicBezTo>
                      <a:pt x="94" y="54"/>
                      <a:pt x="97" y="53"/>
                      <a:pt x="99" y="51"/>
                    </a:cubicBezTo>
                    <a:cubicBezTo>
                      <a:pt x="101" y="50"/>
                      <a:pt x="103" y="49"/>
                      <a:pt x="104" y="48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09" y="46"/>
                      <a:pt x="109" y="46"/>
                      <a:pt x="109" y="46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8" y="48"/>
                      <a:pt x="108" y="49"/>
                      <a:pt x="107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1" y="53"/>
                      <a:pt x="95" y="56"/>
                      <a:pt x="90" y="6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89" y="62"/>
                      <a:pt x="89" y="62"/>
                      <a:pt x="88" y="63"/>
                    </a:cubicBezTo>
                    <a:cubicBezTo>
                      <a:pt x="88" y="63"/>
                      <a:pt x="88" y="63"/>
                      <a:pt x="88" y="63"/>
                    </a:cubicBezTo>
                    <a:cubicBezTo>
                      <a:pt x="88" y="64"/>
                      <a:pt x="88" y="65"/>
                      <a:pt x="88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9" y="66"/>
                      <a:pt x="89" y="66"/>
                      <a:pt x="90" y="65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1" y="66"/>
                      <a:pt x="91" y="66"/>
                      <a:pt x="92" y="65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5"/>
                      <a:pt x="94" y="65"/>
                      <a:pt x="94" y="65"/>
                    </a:cubicBezTo>
                    <a:cubicBezTo>
                      <a:pt x="95" y="64"/>
                      <a:pt x="95" y="64"/>
                      <a:pt x="95" y="64"/>
                    </a:cubicBezTo>
                    <a:cubicBezTo>
                      <a:pt x="96" y="64"/>
                      <a:pt x="96" y="64"/>
                      <a:pt x="96" y="64"/>
                    </a:cubicBezTo>
                    <a:cubicBezTo>
                      <a:pt x="96" y="65"/>
                      <a:pt x="95" y="65"/>
                      <a:pt x="95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6" y="66"/>
                      <a:pt x="91" y="70"/>
                      <a:pt x="90" y="69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89" y="68"/>
                      <a:pt x="89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7" y="68"/>
                      <a:pt x="87" y="68"/>
                      <a:pt x="86" y="69"/>
                    </a:cubicBezTo>
                    <a:cubicBezTo>
                      <a:pt x="86" y="68"/>
                      <a:pt x="86" y="68"/>
                      <a:pt x="86" y="68"/>
                    </a:cubicBezTo>
                    <a:cubicBezTo>
                      <a:pt x="85" y="69"/>
                      <a:pt x="85" y="69"/>
                      <a:pt x="84" y="70"/>
                    </a:cubicBezTo>
                    <a:cubicBezTo>
                      <a:pt x="93" y="72"/>
                      <a:pt x="105" y="73"/>
                      <a:pt x="121" y="73"/>
                    </a:cubicBezTo>
                    <a:cubicBezTo>
                      <a:pt x="128" y="74"/>
                      <a:pt x="135" y="74"/>
                      <a:pt x="142" y="74"/>
                    </a:cubicBezTo>
                    <a:moveTo>
                      <a:pt x="362" y="42"/>
                    </a:moveTo>
                    <a:cubicBezTo>
                      <a:pt x="362" y="42"/>
                      <a:pt x="361" y="41"/>
                      <a:pt x="360" y="41"/>
                    </a:cubicBezTo>
                    <a:cubicBezTo>
                      <a:pt x="359" y="40"/>
                      <a:pt x="359" y="40"/>
                      <a:pt x="359" y="40"/>
                    </a:cubicBezTo>
                    <a:cubicBezTo>
                      <a:pt x="359" y="40"/>
                      <a:pt x="359" y="40"/>
                      <a:pt x="359" y="40"/>
                    </a:cubicBezTo>
                    <a:cubicBezTo>
                      <a:pt x="358" y="40"/>
                      <a:pt x="358" y="40"/>
                      <a:pt x="358" y="40"/>
                    </a:cubicBezTo>
                    <a:cubicBezTo>
                      <a:pt x="357" y="39"/>
                      <a:pt x="357" y="39"/>
                      <a:pt x="357" y="39"/>
                    </a:cubicBezTo>
                    <a:cubicBezTo>
                      <a:pt x="358" y="40"/>
                      <a:pt x="359" y="40"/>
                      <a:pt x="359" y="41"/>
                    </a:cubicBezTo>
                    <a:cubicBezTo>
                      <a:pt x="360" y="41"/>
                      <a:pt x="360" y="41"/>
                      <a:pt x="360" y="41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60" y="42"/>
                      <a:pt x="360" y="42"/>
                      <a:pt x="359" y="41"/>
                    </a:cubicBezTo>
                    <a:cubicBezTo>
                      <a:pt x="358" y="40"/>
                      <a:pt x="357" y="39"/>
                      <a:pt x="355" y="38"/>
                    </a:cubicBezTo>
                    <a:cubicBezTo>
                      <a:pt x="354" y="38"/>
                      <a:pt x="354" y="38"/>
                      <a:pt x="354" y="38"/>
                    </a:cubicBezTo>
                    <a:cubicBezTo>
                      <a:pt x="354" y="38"/>
                      <a:pt x="354" y="38"/>
                      <a:pt x="354" y="38"/>
                    </a:cubicBezTo>
                    <a:cubicBezTo>
                      <a:pt x="353" y="37"/>
                      <a:pt x="350" y="35"/>
                      <a:pt x="350" y="35"/>
                    </a:cubicBezTo>
                    <a:cubicBezTo>
                      <a:pt x="348" y="35"/>
                      <a:pt x="347" y="35"/>
                      <a:pt x="342" y="32"/>
                    </a:cubicBezTo>
                    <a:cubicBezTo>
                      <a:pt x="342" y="32"/>
                      <a:pt x="342" y="32"/>
                      <a:pt x="342" y="32"/>
                    </a:cubicBezTo>
                    <a:cubicBezTo>
                      <a:pt x="342" y="32"/>
                      <a:pt x="342" y="32"/>
                      <a:pt x="342" y="32"/>
                    </a:cubicBezTo>
                    <a:cubicBezTo>
                      <a:pt x="341" y="32"/>
                      <a:pt x="340" y="31"/>
                      <a:pt x="340" y="31"/>
                    </a:cubicBezTo>
                    <a:cubicBezTo>
                      <a:pt x="339" y="31"/>
                      <a:pt x="339" y="31"/>
                      <a:pt x="339" y="31"/>
                    </a:cubicBezTo>
                    <a:cubicBezTo>
                      <a:pt x="339" y="32"/>
                      <a:pt x="339" y="32"/>
                      <a:pt x="339" y="32"/>
                    </a:cubicBezTo>
                    <a:cubicBezTo>
                      <a:pt x="339" y="32"/>
                      <a:pt x="339" y="32"/>
                      <a:pt x="339" y="32"/>
                    </a:cubicBezTo>
                    <a:cubicBezTo>
                      <a:pt x="336" y="31"/>
                      <a:pt x="336" y="31"/>
                      <a:pt x="336" y="31"/>
                    </a:cubicBezTo>
                    <a:cubicBezTo>
                      <a:pt x="337" y="33"/>
                      <a:pt x="340" y="34"/>
                      <a:pt x="342" y="35"/>
                    </a:cubicBezTo>
                    <a:cubicBezTo>
                      <a:pt x="342" y="36"/>
                      <a:pt x="342" y="36"/>
                      <a:pt x="342" y="36"/>
                    </a:cubicBezTo>
                    <a:cubicBezTo>
                      <a:pt x="341" y="35"/>
                      <a:pt x="340" y="35"/>
                      <a:pt x="340" y="34"/>
                    </a:cubicBezTo>
                    <a:cubicBezTo>
                      <a:pt x="339" y="34"/>
                      <a:pt x="339" y="34"/>
                      <a:pt x="339" y="34"/>
                    </a:cubicBezTo>
                    <a:cubicBezTo>
                      <a:pt x="338" y="34"/>
                      <a:pt x="338" y="33"/>
                      <a:pt x="337" y="33"/>
                    </a:cubicBezTo>
                    <a:cubicBezTo>
                      <a:pt x="337" y="33"/>
                      <a:pt x="337" y="33"/>
                      <a:pt x="337" y="33"/>
                    </a:cubicBezTo>
                    <a:cubicBezTo>
                      <a:pt x="337" y="33"/>
                      <a:pt x="337" y="32"/>
                      <a:pt x="336" y="32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35" y="32"/>
                      <a:pt x="335" y="32"/>
                      <a:pt x="335" y="32"/>
                    </a:cubicBezTo>
                    <a:cubicBezTo>
                      <a:pt x="337" y="33"/>
                      <a:pt x="337" y="33"/>
                      <a:pt x="337" y="34"/>
                    </a:cubicBezTo>
                    <a:cubicBezTo>
                      <a:pt x="337" y="34"/>
                      <a:pt x="337" y="34"/>
                      <a:pt x="337" y="34"/>
                    </a:cubicBezTo>
                    <a:cubicBezTo>
                      <a:pt x="336" y="33"/>
                      <a:pt x="336" y="33"/>
                      <a:pt x="335" y="33"/>
                    </a:cubicBezTo>
                    <a:cubicBezTo>
                      <a:pt x="334" y="33"/>
                      <a:pt x="334" y="33"/>
                      <a:pt x="334" y="33"/>
                    </a:cubicBezTo>
                    <a:cubicBezTo>
                      <a:pt x="334" y="34"/>
                      <a:pt x="334" y="34"/>
                      <a:pt x="334" y="34"/>
                    </a:cubicBezTo>
                    <a:cubicBezTo>
                      <a:pt x="334" y="34"/>
                      <a:pt x="334" y="34"/>
                      <a:pt x="332" y="33"/>
                    </a:cubicBezTo>
                    <a:cubicBezTo>
                      <a:pt x="332" y="33"/>
                      <a:pt x="332" y="33"/>
                      <a:pt x="332" y="33"/>
                    </a:cubicBezTo>
                    <a:cubicBezTo>
                      <a:pt x="333" y="34"/>
                      <a:pt x="333" y="34"/>
                      <a:pt x="333" y="34"/>
                    </a:cubicBezTo>
                    <a:cubicBezTo>
                      <a:pt x="334" y="35"/>
                      <a:pt x="334" y="35"/>
                      <a:pt x="335" y="36"/>
                    </a:cubicBezTo>
                    <a:cubicBezTo>
                      <a:pt x="335" y="36"/>
                      <a:pt x="335" y="36"/>
                      <a:pt x="335" y="36"/>
                    </a:cubicBezTo>
                    <a:cubicBezTo>
                      <a:pt x="334" y="36"/>
                      <a:pt x="334" y="36"/>
                      <a:pt x="334" y="36"/>
                    </a:cubicBezTo>
                    <a:cubicBezTo>
                      <a:pt x="334" y="35"/>
                      <a:pt x="334" y="35"/>
                      <a:pt x="333" y="35"/>
                    </a:cubicBezTo>
                    <a:cubicBezTo>
                      <a:pt x="333" y="35"/>
                      <a:pt x="326" y="31"/>
                      <a:pt x="324" y="30"/>
                    </a:cubicBezTo>
                    <a:cubicBezTo>
                      <a:pt x="324" y="30"/>
                      <a:pt x="323" y="29"/>
                      <a:pt x="323" y="29"/>
                    </a:cubicBezTo>
                    <a:cubicBezTo>
                      <a:pt x="322" y="29"/>
                      <a:pt x="321" y="29"/>
                      <a:pt x="321" y="29"/>
                    </a:cubicBezTo>
                    <a:cubicBezTo>
                      <a:pt x="320" y="29"/>
                      <a:pt x="320" y="29"/>
                      <a:pt x="320" y="29"/>
                    </a:cubicBezTo>
                    <a:cubicBezTo>
                      <a:pt x="320" y="30"/>
                      <a:pt x="320" y="30"/>
                      <a:pt x="320" y="30"/>
                    </a:cubicBezTo>
                    <a:cubicBezTo>
                      <a:pt x="319" y="30"/>
                      <a:pt x="319" y="30"/>
                      <a:pt x="319" y="30"/>
                    </a:cubicBezTo>
                    <a:cubicBezTo>
                      <a:pt x="319" y="30"/>
                      <a:pt x="319" y="30"/>
                      <a:pt x="319" y="30"/>
                    </a:cubicBezTo>
                    <a:cubicBezTo>
                      <a:pt x="318" y="30"/>
                      <a:pt x="317" y="30"/>
                      <a:pt x="316" y="29"/>
                    </a:cubicBezTo>
                    <a:cubicBezTo>
                      <a:pt x="316" y="29"/>
                      <a:pt x="316" y="29"/>
                      <a:pt x="316" y="29"/>
                    </a:cubicBezTo>
                    <a:cubicBezTo>
                      <a:pt x="314" y="29"/>
                      <a:pt x="314" y="29"/>
                      <a:pt x="313" y="29"/>
                    </a:cubicBezTo>
                    <a:cubicBezTo>
                      <a:pt x="312" y="28"/>
                      <a:pt x="312" y="28"/>
                      <a:pt x="311" y="28"/>
                    </a:cubicBezTo>
                    <a:cubicBezTo>
                      <a:pt x="310" y="28"/>
                      <a:pt x="310" y="28"/>
                      <a:pt x="310" y="28"/>
                    </a:cubicBezTo>
                    <a:cubicBezTo>
                      <a:pt x="309" y="27"/>
                      <a:pt x="309" y="27"/>
                      <a:pt x="309" y="27"/>
                    </a:cubicBezTo>
                    <a:cubicBezTo>
                      <a:pt x="308" y="26"/>
                      <a:pt x="308" y="26"/>
                      <a:pt x="308" y="26"/>
                    </a:cubicBezTo>
                    <a:cubicBezTo>
                      <a:pt x="308" y="26"/>
                      <a:pt x="308" y="26"/>
                      <a:pt x="308" y="26"/>
                    </a:cubicBezTo>
                    <a:cubicBezTo>
                      <a:pt x="307" y="26"/>
                      <a:pt x="306" y="26"/>
                      <a:pt x="305" y="26"/>
                    </a:cubicBezTo>
                    <a:cubicBezTo>
                      <a:pt x="305" y="26"/>
                      <a:pt x="305" y="26"/>
                      <a:pt x="305" y="26"/>
                    </a:cubicBezTo>
                    <a:cubicBezTo>
                      <a:pt x="306" y="27"/>
                      <a:pt x="306" y="27"/>
                      <a:pt x="306" y="27"/>
                    </a:cubicBezTo>
                    <a:cubicBezTo>
                      <a:pt x="306" y="28"/>
                      <a:pt x="306" y="28"/>
                      <a:pt x="306" y="28"/>
                    </a:cubicBezTo>
                    <a:cubicBezTo>
                      <a:pt x="305" y="28"/>
                      <a:pt x="305" y="28"/>
                      <a:pt x="304" y="26"/>
                    </a:cubicBezTo>
                    <a:cubicBezTo>
                      <a:pt x="304" y="26"/>
                      <a:pt x="304" y="26"/>
                      <a:pt x="304" y="26"/>
                    </a:cubicBezTo>
                    <a:cubicBezTo>
                      <a:pt x="301" y="24"/>
                      <a:pt x="298" y="25"/>
                      <a:pt x="295" y="25"/>
                    </a:cubicBezTo>
                    <a:cubicBezTo>
                      <a:pt x="296" y="25"/>
                      <a:pt x="296" y="25"/>
                      <a:pt x="297" y="26"/>
                    </a:cubicBezTo>
                    <a:cubicBezTo>
                      <a:pt x="296" y="26"/>
                      <a:pt x="296" y="26"/>
                      <a:pt x="295" y="26"/>
                    </a:cubicBezTo>
                    <a:cubicBezTo>
                      <a:pt x="295" y="26"/>
                      <a:pt x="295" y="26"/>
                      <a:pt x="295" y="26"/>
                    </a:cubicBezTo>
                    <a:cubicBezTo>
                      <a:pt x="297" y="27"/>
                      <a:pt x="299" y="28"/>
                      <a:pt x="300" y="29"/>
                    </a:cubicBezTo>
                    <a:cubicBezTo>
                      <a:pt x="300" y="29"/>
                      <a:pt x="300" y="29"/>
                      <a:pt x="300" y="29"/>
                    </a:cubicBezTo>
                    <a:cubicBezTo>
                      <a:pt x="297" y="29"/>
                      <a:pt x="297" y="29"/>
                      <a:pt x="297" y="29"/>
                    </a:cubicBezTo>
                    <a:cubicBezTo>
                      <a:pt x="297" y="29"/>
                      <a:pt x="297" y="29"/>
                      <a:pt x="297" y="29"/>
                    </a:cubicBezTo>
                    <a:cubicBezTo>
                      <a:pt x="297" y="29"/>
                      <a:pt x="297" y="29"/>
                      <a:pt x="297" y="29"/>
                    </a:cubicBezTo>
                    <a:cubicBezTo>
                      <a:pt x="298" y="30"/>
                      <a:pt x="298" y="30"/>
                      <a:pt x="299" y="30"/>
                    </a:cubicBezTo>
                    <a:cubicBezTo>
                      <a:pt x="298" y="30"/>
                      <a:pt x="298" y="30"/>
                      <a:pt x="296" y="29"/>
                    </a:cubicBezTo>
                    <a:cubicBezTo>
                      <a:pt x="296" y="29"/>
                      <a:pt x="295" y="29"/>
                      <a:pt x="295" y="29"/>
                    </a:cubicBezTo>
                    <a:cubicBezTo>
                      <a:pt x="294" y="29"/>
                      <a:pt x="294" y="29"/>
                      <a:pt x="294" y="29"/>
                    </a:cubicBezTo>
                    <a:cubicBezTo>
                      <a:pt x="294" y="30"/>
                      <a:pt x="294" y="30"/>
                      <a:pt x="294" y="30"/>
                    </a:cubicBezTo>
                    <a:cubicBezTo>
                      <a:pt x="292" y="29"/>
                      <a:pt x="291" y="29"/>
                      <a:pt x="291" y="29"/>
                    </a:cubicBezTo>
                    <a:cubicBezTo>
                      <a:pt x="290" y="29"/>
                      <a:pt x="290" y="29"/>
                      <a:pt x="290" y="29"/>
                    </a:cubicBezTo>
                    <a:cubicBezTo>
                      <a:pt x="290" y="29"/>
                      <a:pt x="290" y="29"/>
                      <a:pt x="290" y="29"/>
                    </a:cubicBezTo>
                    <a:cubicBezTo>
                      <a:pt x="289" y="30"/>
                      <a:pt x="289" y="30"/>
                      <a:pt x="289" y="30"/>
                    </a:cubicBezTo>
                    <a:cubicBezTo>
                      <a:pt x="290" y="30"/>
                      <a:pt x="291" y="31"/>
                      <a:pt x="292" y="32"/>
                    </a:cubicBezTo>
                    <a:cubicBezTo>
                      <a:pt x="291" y="32"/>
                      <a:pt x="291" y="32"/>
                      <a:pt x="290" y="32"/>
                    </a:cubicBezTo>
                    <a:cubicBezTo>
                      <a:pt x="289" y="30"/>
                      <a:pt x="286" y="30"/>
                      <a:pt x="284" y="28"/>
                    </a:cubicBezTo>
                    <a:cubicBezTo>
                      <a:pt x="284" y="28"/>
                      <a:pt x="284" y="28"/>
                      <a:pt x="284" y="28"/>
                    </a:cubicBezTo>
                    <a:cubicBezTo>
                      <a:pt x="284" y="27"/>
                      <a:pt x="280" y="24"/>
                      <a:pt x="278" y="23"/>
                    </a:cubicBezTo>
                    <a:cubicBezTo>
                      <a:pt x="277" y="23"/>
                      <a:pt x="277" y="23"/>
                      <a:pt x="277" y="23"/>
                    </a:cubicBezTo>
                    <a:cubicBezTo>
                      <a:pt x="277" y="23"/>
                      <a:pt x="277" y="23"/>
                      <a:pt x="277" y="23"/>
                    </a:cubicBezTo>
                    <a:cubicBezTo>
                      <a:pt x="277" y="23"/>
                      <a:pt x="277" y="23"/>
                      <a:pt x="277" y="23"/>
                    </a:cubicBezTo>
                    <a:cubicBezTo>
                      <a:pt x="277" y="23"/>
                      <a:pt x="277" y="23"/>
                      <a:pt x="277" y="23"/>
                    </a:cubicBezTo>
                    <a:cubicBezTo>
                      <a:pt x="277" y="23"/>
                      <a:pt x="277" y="23"/>
                      <a:pt x="277" y="23"/>
                    </a:cubicBezTo>
                    <a:cubicBezTo>
                      <a:pt x="277" y="23"/>
                      <a:pt x="277" y="23"/>
                      <a:pt x="277" y="23"/>
                    </a:cubicBezTo>
                    <a:cubicBezTo>
                      <a:pt x="277" y="23"/>
                      <a:pt x="277" y="23"/>
                      <a:pt x="277" y="23"/>
                    </a:cubicBezTo>
                    <a:cubicBezTo>
                      <a:pt x="278" y="24"/>
                      <a:pt x="278" y="24"/>
                      <a:pt x="278" y="24"/>
                    </a:cubicBezTo>
                    <a:cubicBezTo>
                      <a:pt x="275" y="24"/>
                      <a:pt x="274" y="22"/>
                      <a:pt x="272" y="22"/>
                    </a:cubicBezTo>
                    <a:cubicBezTo>
                      <a:pt x="272" y="22"/>
                      <a:pt x="272" y="22"/>
                      <a:pt x="272" y="22"/>
                    </a:cubicBezTo>
                    <a:cubicBezTo>
                      <a:pt x="272" y="23"/>
                      <a:pt x="272" y="24"/>
                      <a:pt x="273" y="24"/>
                    </a:cubicBezTo>
                    <a:cubicBezTo>
                      <a:pt x="273" y="25"/>
                      <a:pt x="274" y="25"/>
                      <a:pt x="274" y="25"/>
                    </a:cubicBezTo>
                    <a:cubicBezTo>
                      <a:pt x="274" y="25"/>
                      <a:pt x="274" y="25"/>
                      <a:pt x="274" y="25"/>
                    </a:cubicBezTo>
                    <a:cubicBezTo>
                      <a:pt x="285" y="38"/>
                      <a:pt x="295" y="55"/>
                      <a:pt x="304" y="75"/>
                    </a:cubicBezTo>
                    <a:cubicBezTo>
                      <a:pt x="318" y="75"/>
                      <a:pt x="331" y="75"/>
                      <a:pt x="343" y="74"/>
                    </a:cubicBezTo>
                    <a:cubicBezTo>
                      <a:pt x="343" y="73"/>
                      <a:pt x="343" y="72"/>
                      <a:pt x="343" y="72"/>
                    </a:cubicBezTo>
                    <a:cubicBezTo>
                      <a:pt x="344" y="72"/>
                      <a:pt x="344" y="72"/>
                      <a:pt x="345" y="72"/>
                    </a:cubicBezTo>
                    <a:cubicBezTo>
                      <a:pt x="345" y="72"/>
                      <a:pt x="345" y="72"/>
                      <a:pt x="345" y="72"/>
                    </a:cubicBezTo>
                    <a:cubicBezTo>
                      <a:pt x="346" y="72"/>
                      <a:pt x="346" y="72"/>
                      <a:pt x="346" y="72"/>
                    </a:cubicBezTo>
                    <a:cubicBezTo>
                      <a:pt x="346" y="72"/>
                      <a:pt x="346" y="72"/>
                      <a:pt x="346" y="72"/>
                    </a:cubicBezTo>
                    <a:cubicBezTo>
                      <a:pt x="347" y="72"/>
                      <a:pt x="347" y="72"/>
                      <a:pt x="347" y="72"/>
                    </a:cubicBezTo>
                    <a:cubicBezTo>
                      <a:pt x="347" y="72"/>
                      <a:pt x="347" y="72"/>
                      <a:pt x="347" y="72"/>
                    </a:cubicBezTo>
                    <a:cubicBezTo>
                      <a:pt x="347" y="72"/>
                      <a:pt x="347" y="72"/>
                      <a:pt x="347" y="72"/>
                    </a:cubicBezTo>
                    <a:cubicBezTo>
                      <a:pt x="349" y="72"/>
                      <a:pt x="349" y="72"/>
                      <a:pt x="350" y="72"/>
                    </a:cubicBezTo>
                    <a:cubicBezTo>
                      <a:pt x="350" y="72"/>
                      <a:pt x="350" y="72"/>
                      <a:pt x="350" y="72"/>
                    </a:cubicBezTo>
                    <a:cubicBezTo>
                      <a:pt x="352" y="72"/>
                      <a:pt x="353" y="72"/>
                      <a:pt x="355" y="72"/>
                    </a:cubicBezTo>
                    <a:cubicBezTo>
                      <a:pt x="354" y="71"/>
                      <a:pt x="354" y="71"/>
                      <a:pt x="354" y="70"/>
                    </a:cubicBezTo>
                    <a:cubicBezTo>
                      <a:pt x="353" y="69"/>
                      <a:pt x="353" y="69"/>
                      <a:pt x="353" y="69"/>
                    </a:cubicBezTo>
                    <a:cubicBezTo>
                      <a:pt x="354" y="69"/>
                      <a:pt x="354" y="69"/>
                      <a:pt x="355" y="70"/>
                    </a:cubicBezTo>
                    <a:cubicBezTo>
                      <a:pt x="357" y="68"/>
                      <a:pt x="358" y="72"/>
                      <a:pt x="360" y="73"/>
                    </a:cubicBezTo>
                    <a:cubicBezTo>
                      <a:pt x="360" y="73"/>
                      <a:pt x="361" y="73"/>
                      <a:pt x="361" y="73"/>
                    </a:cubicBezTo>
                    <a:cubicBezTo>
                      <a:pt x="361" y="72"/>
                      <a:pt x="361" y="72"/>
                      <a:pt x="361" y="71"/>
                    </a:cubicBezTo>
                    <a:cubicBezTo>
                      <a:pt x="361" y="71"/>
                      <a:pt x="361" y="71"/>
                      <a:pt x="363" y="72"/>
                    </a:cubicBezTo>
                    <a:cubicBezTo>
                      <a:pt x="363" y="71"/>
                      <a:pt x="363" y="71"/>
                      <a:pt x="363" y="71"/>
                    </a:cubicBezTo>
                    <a:cubicBezTo>
                      <a:pt x="363" y="71"/>
                      <a:pt x="363" y="71"/>
                      <a:pt x="363" y="71"/>
                    </a:cubicBezTo>
                    <a:cubicBezTo>
                      <a:pt x="364" y="72"/>
                      <a:pt x="364" y="72"/>
                      <a:pt x="365" y="72"/>
                    </a:cubicBezTo>
                    <a:cubicBezTo>
                      <a:pt x="364" y="71"/>
                      <a:pt x="364" y="71"/>
                      <a:pt x="363" y="70"/>
                    </a:cubicBezTo>
                    <a:cubicBezTo>
                      <a:pt x="363" y="70"/>
                      <a:pt x="363" y="70"/>
                      <a:pt x="363" y="70"/>
                    </a:cubicBezTo>
                    <a:cubicBezTo>
                      <a:pt x="362" y="70"/>
                      <a:pt x="361" y="69"/>
                      <a:pt x="361" y="69"/>
                    </a:cubicBezTo>
                    <a:cubicBezTo>
                      <a:pt x="361" y="68"/>
                      <a:pt x="361" y="68"/>
                      <a:pt x="361" y="68"/>
                    </a:cubicBezTo>
                    <a:cubicBezTo>
                      <a:pt x="361" y="68"/>
                      <a:pt x="361" y="68"/>
                      <a:pt x="361" y="68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0" y="64"/>
                      <a:pt x="359" y="63"/>
                      <a:pt x="359" y="61"/>
                    </a:cubicBezTo>
                    <a:cubicBezTo>
                      <a:pt x="359" y="61"/>
                      <a:pt x="359" y="61"/>
                      <a:pt x="359" y="61"/>
                    </a:cubicBezTo>
                    <a:cubicBezTo>
                      <a:pt x="360" y="61"/>
                      <a:pt x="360" y="61"/>
                      <a:pt x="360" y="61"/>
                    </a:cubicBezTo>
                    <a:cubicBezTo>
                      <a:pt x="360" y="61"/>
                      <a:pt x="360" y="61"/>
                      <a:pt x="360" y="61"/>
                    </a:cubicBezTo>
                    <a:cubicBezTo>
                      <a:pt x="360" y="60"/>
                      <a:pt x="360" y="60"/>
                      <a:pt x="360" y="60"/>
                    </a:cubicBezTo>
                    <a:cubicBezTo>
                      <a:pt x="360" y="60"/>
                      <a:pt x="360" y="60"/>
                      <a:pt x="360" y="60"/>
                    </a:cubicBezTo>
                    <a:cubicBezTo>
                      <a:pt x="361" y="61"/>
                      <a:pt x="363" y="61"/>
                      <a:pt x="363" y="62"/>
                    </a:cubicBezTo>
                    <a:cubicBezTo>
                      <a:pt x="364" y="63"/>
                      <a:pt x="364" y="63"/>
                      <a:pt x="364" y="63"/>
                    </a:cubicBezTo>
                    <a:cubicBezTo>
                      <a:pt x="365" y="64"/>
                      <a:pt x="366" y="65"/>
                      <a:pt x="366" y="65"/>
                    </a:cubicBezTo>
                    <a:cubicBezTo>
                      <a:pt x="366" y="64"/>
                      <a:pt x="365" y="61"/>
                      <a:pt x="365" y="61"/>
                    </a:cubicBezTo>
                    <a:cubicBezTo>
                      <a:pt x="366" y="61"/>
                      <a:pt x="366" y="61"/>
                      <a:pt x="366" y="61"/>
                    </a:cubicBezTo>
                    <a:cubicBezTo>
                      <a:pt x="365" y="61"/>
                      <a:pt x="365" y="61"/>
                      <a:pt x="363" y="58"/>
                    </a:cubicBezTo>
                    <a:cubicBezTo>
                      <a:pt x="363" y="57"/>
                      <a:pt x="363" y="57"/>
                      <a:pt x="363" y="57"/>
                    </a:cubicBezTo>
                    <a:cubicBezTo>
                      <a:pt x="364" y="57"/>
                      <a:pt x="364" y="57"/>
                      <a:pt x="364" y="57"/>
                    </a:cubicBezTo>
                    <a:cubicBezTo>
                      <a:pt x="365" y="58"/>
                      <a:pt x="365" y="58"/>
                      <a:pt x="365" y="58"/>
                    </a:cubicBezTo>
                    <a:cubicBezTo>
                      <a:pt x="365" y="59"/>
                      <a:pt x="365" y="59"/>
                      <a:pt x="365" y="59"/>
                    </a:cubicBezTo>
                    <a:cubicBezTo>
                      <a:pt x="366" y="60"/>
                      <a:pt x="370" y="65"/>
                      <a:pt x="370" y="65"/>
                    </a:cubicBezTo>
                    <a:cubicBezTo>
                      <a:pt x="371" y="67"/>
                      <a:pt x="371" y="70"/>
                      <a:pt x="372" y="72"/>
                    </a:cubicBezTo>
                    <a:cubicBezTo>
                      <a:pt x="373" y="72"/>
                      <a:pt x="374" y="72"/>
                      <a:pt x="376" y="72"/>
                    </a:cubicBezTo>
                    <a:cubicBezTo>
                      <a:pt x="375" y="71"/>
                      <a:pt x="374" y="70"/>
                      <a:pt x="374" y="69"/>
                    </a:cubicBezTo>
                    <a:cubicBezTo>
                      <a:pt x="373" y="68"/>
                      <a:pt x="373" y="68"/>
                      <a:pt x="373" y="68"/>
                    </a:cubicBezTo>
                    <a:cubicBezTo>
                      <a:pt x="372" y="67"/>
                      <a:pt x="372" y="67"/>
                      <a:pt x="372" y="67"/>
                    </a:cubicBezTo>
                    <a:cubicBezTo>
                      <a:pt x="373" y="67"/>
                      <a:pt x="373" y="67"/>
                      <a:pt x="374" y="68"/>
                    </a:cubicBezTo>
                    <a:cubicBezTo>
                      <a:pt x="375" y="67"/>
                      <a:pt x="375" y="67"/>
                      <a:pt x="375" y="67"/>
                    </a:cubicBezTo>
                    <a:cubicBezTo>
                      <a:pt x="374" y="66"/>
                      <a:pt x="374" y="66"/>
                      <a:pt x="374" y="66"/>
                    </a:cubicBezTo>
                    <a:cubicBezTo>
                      <a:pt x="374" y="66"/>
                      <a:pt x="374" y="66"/>
                      <a:pt x="375" y="67"/>
                    </a:cubicBezTo>
                    <a:cubicBezTo>
                      <a:pt x="376" y="67"/>
                      <a:pt x="376" y="67"/>
                      <a:pt x="376" y="67"/>
                    </a:cubicBezTo>
                    <a:cubicBezTo>
                      <a:pt x="376" y="67"/>
                      <a:pt x="376" y="67"/>
                      <a:pt x="375" y="65"/>
                    </a:cubicBezTo>
                    <a:cubicBezTo>
                      <a:pt x="375" y="65"/>
                      <a:pt x="375" y="65"/>
                      <a:pt x="375" y="65"/>
                    </a:cubicBezTo>
                    <a:cubicBezTo>
                      <a:pt x="376" y="65"/>
                      <a:pt x="376" y="65"/>
                      <a:pt x="376" y="65"/>
                    </a:cubicBezTo>
                    <a:cubicBezTo>
                      <a:pt x="376" y="65"/>
                      <a:pt x="377" y="65"/>
                      <a:pt x="377" y="65"/>
                    </a:cubicBezTo>
                    <a:cubicBezTo>
                      <a:pt x="379" y="67"/>
                      <a:pt x="379" y="67"/>
                      <a:pt x="380" y="67"/>
                    </a:cubicBezTo>
                    <a:cubicBezTo>
                      <a:pt x="379" y="65"/>
                      <a:pt x="376" y="64"/>
                      <a:pt x="376" y="61"/>
                    </a:cubicBezTo>
                    <a:cubicBezTo>
                      <a:pt x="376" y="61"/>
                      <a:pt x="376" y="61"/>
                      <a:pt x="376" y="61"/>
                    </a:cubicBezTo>
                    <a:cubicBezTo>
                      <a:pt x="376" y="60"/>
                      <a:pt x="374" y="57"/>
                      <a:pt x="373" y="56"/>
                    </a:cubicBezTo>
                    <a:cubicBezTo>
                      <a:pt x="374" y="56"/>
                      <a:pt x="374" y="56"/>
                      <a:pt x="375" y="56"/>
                    </a:cubicBezTo>
                    <a:cubicBezTo>
                      <a:pt x="376" y="57"/>
                      <a:pt x="376" y="57"/>
                      <a:pt x="376" y="57"/>
                    </a:cubicBezTo>
                    <a:cubicBezTo>
                      <a:pt x="375" y="56"/>
                      <a:pt x="375" y="55"/>
                      <a:pt x="374" y="55"/>
                    </a:cubicBezTo>
                    <a:cubicBezTo>
                      <a:pt x="374" y="54"/>
                      <a:pt x="374" y="54"/>
                      <a:pt x="372" y="53"/>
                    </a:cubicBezTo>
                    <a:cubicBezTo>
                      <a:pt x="371" y="52"/>
                      <a:pt x="371" y="52"/>
                      <a:pt x="369" y="51"/>
                    </a:cubicBezTo>
                    <a:cubicBezTo>
                      <a:pt x="368" y="50"/>
                      <a:pt x="368" y="50"/>
                      <a:pt x="366" y="49"/>
                    </a:cubicBezTo>
                    <a:cubicBezTo>
                      <a:pt x="366" y="49"/>
                      <a:pt x="366" y="49"/>
                      <a:pt x="365" y="49"/>
                    </a:cubicBezTo>
                    <a:cubicBezTo>
                      <a:pt x="365" y="49"/>
                      <a:pt x="365" y="49"/>
                      <a:pt x="365" y="49"/>
                    </a:cubicBezTo>
                    <a:cubicBezTo>
                      <a:pt x="364" y="48"/>
                      <a:pt x="364" y="48"/>
                      <a:pt x="364" y="48"/>
                    </a:cubicBezTo>
                    <a:cubicBezTo>
                      <a:pt x="364" y="47"/>
                      <a:pt x="364" y="47"/>
                      <a:pt x="364" y="47"/>
                    </a:cubicBezTo>
                    <a:cubicBezTo>
                      <a:pt x="365" y="48"/>
                      <a:pt x="365" y="48"/>
                      <a:pt x="365" y="48"/>
                    </a:cubicBezTo>
                    <a:cubicBezTo>
                      <a:pt x="365" y="48"/>
                      <a:pt x="365" y="48"/>
                      <a:pt x="365" y="48"/>
                    </a:cubicBezTo>
                    <a:cubicBezTo>
                      <a:pt x="365" y="47"/>
                      <a:pt x="364" y="46"/>
                      <a:pt x="362" y="44"/>
                    </a:cubicBezTo>
                    <a:cubicBezTo>
                      <a:pt x="361" y="44"/>
                      <a:pt x="360" y="44"/>
                      <a:pt x="360" y="43"/>
                    </a:cubicBezTo>
                    <a:cubicBezTo>
                      <a:pt x="360" y="43"/>
                      <a:pt x="360" y="43"/>
                      <a:pt x="364" y="45"/>
                    </a:cubicBezTo>
                    <a:cubicBezTo>
                      <a:pt x="364" y="45"/>
                      <a:pt x="364" y="45"/>
                      <a:pt x="364" y="45"/>
                    </a:cubicBezTo>
                    <a:cubicBezTo>
                      <a:pt x="365" y="46"/>
                      <a:pt x="365" y="46"/>
                      <a:pt x="367" y="47"/>
                    </a:cubicBezTo>
                    <a:cubicBezTo>
                      <a:pt x="367" y="47"/>
                      <a:pt x="367" y="47"/>
                      <a:pt x="367" y="47"/>
                    </a:cubicBezTo>
                    <a:cubicBezTo>
                      <a:pt x="368" y="48"/>
                      <a:pt x="369" y="48"/>
                      <a:pt x="370" y="49"/>
                    </a:cubicBezTo>
                    <a:cubicBezTo>
                      <a:pt x="370" y="49"/>
                      <a:pt x="370" y="49"/>
                      <a:pt x="370" y="49"/>
                    </a:cubicBezTo>
                    <a:cubicBezTo>
                      <a:pt x="370" y="49"/>
                      <a:pt x="370" y="49"/>
                      <a:pt x="368" y="47"/>
                    </a:cubicBezTo>
                    <a:cubicBezTo>
                      <a:pt x="368" y="47"/>
                      <a:pt x="368" y="47"/>
                      <a:pt x="368" y="47"/>
                    </a:cubicBezTo>
                    <a:cubicBezTo>
                      <a:pt x="367" y="46"/>
                      <a:pt x="367" y="46"/>
                      <a:pt x="364" y="44"/>
                    </a:cubicBezTo>
                    <a:cubicBezTo>
                      <a:pt x="365" y="44"/>
                      <a:pt x="365" y="44"/>
                      <a:pt x="365" y="44"/>
                    </a:cubicBezTo>
                    <a:cubicBezTo>
                      <a:pt x="365" y="45"/>
                      <a:pt x="365" y="45"/>
                      <a:pt x="365" y="45"/>
                    </a:cubicBezTo>
                    <a:cubicBezTo>
                      <a:pt x="364" y="44"/>
                      <a:pt x="362" y="42"/>
                      <a:pt x="362" y="42"/>
                    </a:cubicBezTo>
                    <a:moveTo>
                      <a:pt x="71" y="69"/>
                    </a:move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8"/>
                      <a:pt x="70" y="68"/>
                      <a:pt x="69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8"/>
                      <a:pt x="69" y="68"/>
                      <a:pt x="68" y="70"/>
                    </a:cubicBezTo>
                    <a:cubicBezTo>
                      <a:pt x="68" y="70"/>
                      <a:pt x="68" y="70"/>
                      <a:pt x="68" y="70"/>
                    </a:cubicBezTo>
                    <a:cubicBezTo>
                      <a:pt x="68" y="70"/>
                      <a:pt x="68" y="70"/>
                      <a:pt x="68" y="70"/>
                    </a:cubicBezTo>
                    <a:cubicBezTo>
                      <a:pt x="68" y="70"/>
                      <a:pt x="68" y="70"/>
                      <a:pt x="68" y="70"/>
                    </a:cubicBezTo>
                    <a:cubicBezTo>
                      <a:pt x="68" y="70"/>
                      <a:pt x="68" y="70"/>
                      <a:pt x="68" y="70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69" y="71"/>
                      <a:pt x="69" y="71"/>
                      <a:pt x="69" y="70"/>
                    </a:cubicBezTo>
                    <a:cubicBezTo>
                      <a:pt x="69" y="70"/>
                      <a:pt x="69" y="70"/>
                      <a:pt x="69" y="70"/>
                    </a:cubicBezTo>
                    <a:cubicBezTo>
                      <a:pt x="69" y="70"/>
                      <a:pt x="69" y="70"/>
                      <a:pt x="69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0" y="70"/>
                      <a:pt x="70" y="70"/>
                      <a:pt x="71" y="69"/>
                    </a:cubicBezTo>
                    <a:moveTo>
                      <a:pt x="78" y="70"/>
                    </a:moveTo>
                    <a:cubicBezTo>
                      <a:pt x="76" y="69"/>
                      <a:pt x="74" y="69"/>
                      <a:pt x="73" y="69"/>
                    </a:cubicBezTo>
                    <a:cubicBezTo>
                      <a:pt x="72" y="69"/>
                      <a:pt x="72" y="70"/>
                      <a:pt x="71" y="71"/>
                    </a:cubicBezTo>
                    <a:cubicBezTo>
                      <a:pt x="71" y="71"/>
                      <a:pt x="71" y="71"/>
                      <a:pt x="71" y="71"/>
                    </a:cubicBezTo>
                    <a:cubicBezTo>
                      <a:pt x="69" y="72"/>
                      <a:pt x="69" y="72"/>
                      <a:pt x="69" y="73"/>
                    </a:cubicBezTo>
                    <a:cubicBezTo>
                      <a:pt x="69" y="73"/>
                      <a:pt x="69" y="74"/>
                      <a:pt x="68" y="74"/>
                    </a:cubicBezTo>
                    <a:cubicBezTo>
                      <a:pt x="68" y="75"/>
                      <a:pt x="68" y="75"/>
                      <a:pt x="68" y="75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7" y="76"/>
                      <a:pt x="66" y="77"/>
                      <a:pt x="66" y="78"/>
                    </a:cubicBezTo>
                    <a:cubicBezTo>
                      <a:pt x="65" y="79"/>
                      <a:pt x="65" y="79"/>
                      <a:pt x="64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3" y="81"/>
                      <a:pt x="63" y="81"/>
                      <a:pt x="63" y="81"/>
                    </a:cubicBezTo>
                    <a:cubicBezTo>
                      <a:pt x="63" y="82"/>
                      <a:pt x="64" y="82"/>
                      <a:pt x="64" y="82"/>
                    </a:cubicBezTo>
                    <a:cubicBezTo>
                      <a:pt x="65" y="81"/>
                      <a:pt x="66" y="79"/>
                      <a:pt x="67" y="79"/>
                    </a:cubicBezTo>
                    <a:cubicBezTo>
                      <a:pt x="67" y="79"/>
                      <a:pt x="67" y="79"/>
                      <a:pt x="67" y="79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8" y="79"/>
                      <a:pt x="68" y="79"/>
                      <a:pt x="68" y="79"/>
                    </a:cubicBezTo>
                    <a:cubicBezTo>
                      <a:pt x="69" y="78"/>
                      <a:pt x="69" y="78"/>
                      <a:pt x="70" y="77"/>
                    </a:cubicBezTo>
                    <a:cubicBezTo>
                      <a:pt x="71" y="77"/>
                      <a:pt x="71" y="77"/>
                      <a:pt x="71" y="77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1" y="76"/>
                      <a:pt x="71" y="76"/>
                      <a:pt x="71" y="76"/>
                    </a:cubicBezTo>
                    <a:cubicBezTo>
                      <a:pt x="71" y="76"/>
                      <a:pt x="71" y="76"/>
                      <a:pt x="71" y="76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2" y="75"/>
                      <a:pt x="72" y="74"/>
                      <a:pt x="73" y="74"/>
                    </a:cubicBezTo>
                    <a:cubicBezTo>
                      <a:pt x="74" y="73"/>
                      <a:pt x="75" y="71"/>
                      <a:pt x="78" y="70"/>
                    </a:cubicBezTo>
                    <a:moveTo>
                      <a:pt x="110" y="176"/>
                    </a:moveTo>
                    <a:cubicBezTo>
                      <a:pt x="116" y="138"/>
                      <a:pt x="127" y="103"/>
                      <a:pt x="142" y="74"/>
                    </a:cubicBezTo>
                    <a:cubicBezTo>
                      <a:pt x="135" y="74"/>
                      <a:pt x="128" y="74"/>
                      <a:pt x="121" y="73"/>
                    </a:cubicBezTo>
                    <a:cubicBezTo>
                      <a:pt x="105" y="73"/>
                      <a:pt x="93" y="72"/>
                      <a:pt x="84" y="70"/>
                    </a:cubicBezTo>
                    <a:cubicBezTo>
                      <a:pt x="83" y="70"/>
                      <a:pt x="83" y="70"/>
                      <a:pt x="82" y="70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1"/>
                      <a:pt x="82" y="71"/>
                      <a:pt x="82" y="71"/>
                    </a:cubicBezTo>
                    <a:cubicBezTo>
                      <a:pt x="82" y="71"/>
                      <a:pt x="82" y="71"/>
                      <a:pt x="82" y="71"/>
                    </a:cubicBezTo>
                    <a:cubicBezTo>
                      <a:pt x="80" y="72"/>
                      <a:pt x="80" y="72"/>
                      <a:pt x="80" y="73"/>
                    </a:cubicBezTo>
                    <a:cubicBezTo>
                      <a:pt x="80" y="73"/>
                      <a:pt x="80" y="73"/>
                      <a:pt x="83" y="72"/>
                    </a:cubicBezTo>
                    <a:cubicBezTo>
                      <a:pt x="83" y="73"/>
                      <a:pt x="83" y="73"/>
                      <a:pt x="78" y="77"/>
                    </a:cubicBezTo>
                    <a:cubicBezTo>
                      <a:pt x="78" y="78"/>
                      <a:pt x="78" y="78"/>
                      <a:pt x="78" y="78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79" y="74"/>
                      <a:pt x="79" y="74"/>
                      <a:pt x="79" y="74"/>
                    </a:cubicBezTo>
                    <a:cubicBezTo>
                      <a:pt x="77" y="76"/>
                      <a:pt x="70" y="82"/>
                      <a:pt x="70" y="84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8" y="84"/>
                      <a:pt x="68" y="84"/>
                      <a:pt x="65" y="87"/>
                    </a:cubicBezTo>
                    <a:cubicBezTo>
                      <a:pt x="65" y="87"/>
                      <a:pt x="65" y="87"/>
                      <a:pt x="65" y="87"/>
                    </a:cubicBezTo>
                    <a:cubicBezTo>
                      <a:pt x="65" y="86"/>
                      <a:pt x="65" y="86"/>
                      <a:pt x="66" y="84"/>
                    </a:cubicBezTo>
                    <a:cubicBezTo>
                      <a:pt x="64" y="85"/>
                      <a:pt x="60" y="87"/>
                      <a:pt x="60" y="87"/>
                    </a:cubicBezTo>
                    <a:cubicBezTo>
                      <a:pt x="60" y="87"/>
                      <a:pt x="60" y="87"/>
                      <a:pt x="60" y="87"/>
                    </a:cubicBezTo>
                    <a:cubicBezTo>
                      <a:pt x="60" y="86"/>
                      <a:pt x="60" y="86"/>
                      <a:pt x="61" y="85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9" y="85"/>
                      <a:pt x="59" y="85"/>
                      <a:pt x="59" y="85"/>
                    </a:cubicBezTo>
                    <a:cubicBezTo>
                      <a:pt x="59" y="85"/>
                      <a:pt x="59" y="85"/>
                      <a:pt x="58" y="87"/>
                    </a:cubicBezTo>
                    <a:cubicBezTo>
                      <a:pt x="57" y="87"/>
                      <a:pt x="57" y="87"/>
                      <a:pt x="57" y="87"/>
                    </a:cubicBezTo>
                    <a:cubicBezTo>
                      <a:pt x="57" y="86"/>
                      <a:pt x="57" y="86"/>
                      <a:pt x="58" y="85"/>
                    </a:cubicBezTo>
                    <a:cubicBezTo>
                      <a:pt x="58" y="85"/>
                      <a:pt x="58" y="85"/>
                      <a:pt x="58" y="85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1" y="83"/>
                      <a:pt x="65" y="79"/>
                      <a:pt x="65" y="79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79"/>
                      <a:pt x="64" y="79"/>
                      <a:pt x="62" y="80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3" y="79"/>
                      <a:pt x="63" y="79"/>
                      <a:pt x="64" y="78"/>
                    </a:cubicBezTo>
                    <a:cubicBezTo>
                      <a:pt x="64" y="78"/>
                      <a:pt x="65" y="77"/>
                      <a:pt x="65" y="77"/>
                    </a:cubicBezTo>
                    <a:cubicBezTo>
                      <a:pt x="65" y="75"/>
                      <a:pt x="67" y="74"/>
                      <a:pt x="68" y="73"/>
                    </a:cubicBezTo>
                    <a:cubicBezTo>
                      <a:pt x="67" y="74"/>
                      <a:pt x="64" y="76"/>
                      <a:pt x="64" y="76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2" y="79"/>
                      <a:pt x="60" y="81"/>
                      <a:pt x="58" y="83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57" y="84"/>
                      <a:pt x="57" y="84"/>
                      <a:pt x="57" y="85"/>
                    </a:cubicBezTo>
                    <a:cubicBezTo>
                      <a:pt x="56" y="86"/>
                      <a:pt x="56" y="86"/>
                      <a:pt x="55" y="87"/>
                    </a:cubicBezTo>
                    <a:cubicBezTo>
                      <a:pt x="55" y="87"/>
                      <a:pt x="54" y="88"/>
                      <a:pt x="54" y="88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2" y="88"/>
                      <a:pt x="52" y="88"/>
                      <a:pt x="52" y="88"/>
                    </a:cubicBezTo>
                    <a:cubicBezTo>
                      <a:pt x="51" y="89"/>
                      <a:pt x="50" y="90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8" y="91"/>
                      <a:pt x="48" y="92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7" y="93"/>
                      <a:pt x="47" y="94"/>
                      <a:pt x="46" y="94"/>
                    </a:cubicBezTo>
                    <a:cubicBezTo>
                      <a:pt x="46" y="95"/>
                      <a:pt x="46" y="95"/>
                      <a:pt x="44" y="97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2" y="98"/>
                      <a:pt x="42" y="99"/>
                      <a:pt x="41" y="100"/>
                    </a:cubicBezTo>
                    <a:cubicBezTo>
                      <a:pt x="40" y="101"/>
                      <a:pt x="40" y="101"/>
                      <a:pt x="40" y="101"/>
                    </a:cubicBezTo>
                    <a:cubicBezTo>
                      <a:pt x="40" y="101"/>
                      <a:pt x="39" y="102"/>
                      <a:pt x="39" y="103"/>
                    </a:cubicBezTo>
                    <a:cubicBezTo>
                      <a:pt x="39" y="102"/>
                      <a:pt x="39" y="102"/>
                      <a:pt x="39" y="102"/>
                    </a:cubicBezTo>
                    <a:cubicBezTo>
                      <a:pt x="39" y="102"/>
                      <a:pt x="39" y="101"/>
                      <a:pt x="39" y="101"/>
                    </a:cubicBezTo>
                    <a:cubicBezTo>
                      <a:pt x="40" y="101"/>
                      <a:pt x="40" y="101"/>
                      <a:pt x="40" y="101"/>
                    </a:cubicBezTo>
                    <a:cubicBezTo>
                      <a:pt x="39" y="101"/>
                      <a:pt x="39" y="102"/>
                      <a:pt x="38" y="102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7" y="105"/>
                      <a:pt x="37" y="105"/>
                      <a:pt x="37" y="105"/>
                    </a:cubicBezTo>
                    <a:cubicBezTo>
                      <a:pt x="36" y="106"/>
                      <a:pt x="36" y="106"/>
                      <a:pt x="36" y="106"/>
                    </a:cubicBezTo>
                    <a:cubicBezTo>
                      <a:pt x="36" y="105"/>
                      <a:pt x="36" y="105"/>
                      <a:pt x="37" y="104"/>
                    </a:cubicBezTo>
                    <a:cubicBezTo>
                      <a:pt x="36" y="105"/>
                      <a:pt x="36" y="105"/>
                      <a:pt x="35" y="106"/>
                    </a:cubicBezTo>
                    <a:cubicBezTo>
                      <a:pt x="35" y="106"/>
                      <a:pt x="35" y="107"/>
                      <a:pt x="35" y="107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4" y="109"/>
                      <a:pt x="33" y="110"/>
                      <a:pt x="33" y="111"/>
                    </a:cubicBezTo>
                    <a:cubicBezTo>
                      <a:pt x="32" y="112"/>
                      <a:pt x="31" y="113"/>
                      <a:pt x="31" y="114"/>
                    </a:cubicBezTo>
                    <a:cubicBezTo>
                      <a:pt x="27" y="122"/>
                      <a:pt x="27" y="122"/>
                      <a:pt x="25" y="126"/>
                    </a:cubicBezTo>
                    <a:cubicBezTo>
                      <a:pt x="24" y="126"/>
                      <a:pt x="24" y="126"/>
                      <a:pt x="24" y="126"/>
                    </a:cubicBezTo>
                    <a:cubicBezTo>
                      <a:pt x="24" y="127"/>
                      <a:pt x="24" y="127"/>
                      <a:pt x="24" y="127"/>
                    </a:cubicBezTo>
                    <a:cubicBezTo>
                      <a:pt x="24" y="126"/>
                      <a:pt x="24" y="125"/>
                      <a:pt x="25" y="125"/>
                    </a:cubicBezTo>
                    <a:cubicBezTo>
                      <a:pt x="25" y="124"/>
                      <a:pt x="25" y="124"/>
                      <a:pt x="25" y="124"/>
                    </a:cubicBezTo>
                    <a:cubicBezTo>
                      <a:pt x="25" y="123"/>
                      <a:pt x="25" y="123"/>
                      <a:pt x="25" y="123"/>
                    </a:cubicBezTo>
                    <a:cubicBezTo>
                      <a:pt x="25" y="123"/>
                      <a:pt x="25" y="123"/>
                      <a:pt x="25" y="123"/>
                    </a:cubicBezTo>
                    <a:cubicBezTo>
                      <a:pt x="22" y="130"/>
                      <a:pt x="17" y="141"/>
                      <a:pt x="14" y="149"/>
                    </a:cubicBezTo>
                    <a:cubicBezTo>
                      <a:pt x="13" y="150"/>
                      <a:pt x="13" y="150"/>
                      <a:pt x="13" y="150"/>
                    </a:cubicBezTo>
                    <a:cubicBezTo>
                      <a:pt x="13" y="151"/>
                      <a:pt x="13" y="152"/>
                      <a:pt x="13" y="153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4" y="150"/>
                      <a:pt x="14" y="146"/>
                      <a:pt x="17" y="145"/>
                    </a:cubicBezTo>
                    <a:cubicBezTo>
                      <a:pt x="17" y="144"/>
                      <a:pt x="17" y="144"/>
                      <a:pt x="18" y="143"/>
                    </a:cubicBezTo>
                    <a:cubicBezTo>
                      <a:pt x="19" y="140"/>
                      <a:pt x="19" y="140"/>
                      <a:pt x="20" y="137"/>
                    </a:cubicBezTo>
                    <a:cubicBezTo>
                      <a:pt x="21" y="134"/>
                      <a:pt x="23" y="133"/>
                      <a:pt x="23" y="133"/>
                    </a:cubicBezTo>
                    <a:cubicBezTo>
                      <a:pt x="24" y="133"/>
                      <a:pt x="24" y="132"/>
                      <a:pt x="24" y="131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5" y="131"/>
                      <a:pt x="26" y="127"/>
                      <a:pt x="27" y="126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7" y="127"/>
                      <a:pt x="27" y="127"/>
                      <a:pt x="27" y="127"/>
                    </a:cubicBezTo>
                    <a:cubicBezTo>
                      <a:pt x="27" y="127"/>
                      <a:pt x="27" y="127"/>
                      <a:pt x="27" y="128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28" y="128"/>
                      <a:pt x="28" y="128"/>
                      <a:pt x="30" y="125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1" y="125"/>
                      <a:pt x="31" y="125"/>
                      <a:pt x="32" y="123"/>
                    </a:cubicBezTo>
                    <a:cubicBezTo>
                      <a:pt x="32" y="126"/>
                      <a:pt x="30" y="128"/>
                      <a:pt x="30" y="130"/>
                    </a:cubicBezTo>
                    <a:cubicBezTo>
                      <a:pt x="30" y="131"/>
                      <a:pt x="30" y="131"/>
                      <a:pt x="30" y="132"/>
                    </a:cubicBezTo>
                    <a:cubicBezTo>
                      <a:pt x="30" y="136"/>
                      <a:pt x="30" y="136"/>
                      <a:pt x="30" y="137"/>
                    </a:cubicBezTo>
                    <a:cubicBezTo>
                      <a:pt x="29" y="146"/>
                      <a:pt x="29" y="146"/>
                      <a:pt x="28" y="147"/>
                    </a:cubicBezTo>
                    <a:cubicBezTo>
                      <a:pt x="27" y="147"/>
                      <a:pt x="26" y="148"/>
                      <a:pt x="25" y="148"/>
                    </a:cubicBezTo>
                    <a:cubicBezTo>
                      <a:pt x="24" y="149"/>
                      <a:pt x="24" y="149"/>
                      <a:pt x="24" y="149"/>
                    </a:cubicBezTo>
                    <a:cubicBezTo>
                      <a:pt x="24" y="150"/>
                      <a:pt x="24" y="151"/>
                      <a:pt x="24" y="152"/>
                    </a:cubicBezTo>
                    <a:cubicBezTo>
                      <a:pt x="24" y="153"/>
                      <a:pt x="24" y="153"/>
                      <a:pt x="24" y="153"/>
                    </a:cubicBezTo>
                    <a:cubicBezTo>
                      <a:pt x="25" y="153"/>
                      <a:pt x="25" y="153"/>
                      <a:pt x="26" y="153"/>
                    </a:cubicBezTo>
                    <a:cubicBezTo>
                      <a:pt x="26" y="152"/>
                      <a:pt x="26" y="151"/>
                      <a:pt x="27" y="150"/>
                    </a:cubicBezTo>
                    <a:cubicBezTo>
                      <a:pt x="28" y="149"/>
                      <a:pt x="31" y="144"/>
                      <a:pt x="31" y="144"/>
                    </a:cubicBezTo>
                    <a:cubicBezTo>
                      <a:pt x="32" y="143"/>
                      <a:pt x="32" y="143"/>
                      <a:pt x="32" y="143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31" y="142"/>
                      <a:pt x="31" y="142"/>
                      <a:pt x="31" y="142"/>
                    </a:cubicBezTo>
                    <a:cubicBezTo>
                      <a:pt x="31" y="141"/>
                      <a:pt x="31" y="141"/>
                      <a:pt x="31" y="141"/>
                    </a:cubicBezTo>
                    <a:cubicBezTo>
                      <a:pt x="32" y="141"/>
                      <a:pt x="32" y="141"/>
                      <a:pt x="33" y="141"/>
                    </a:cubicBezTo>
                    <a:cubicBezTo>
                      <a:pt x="33" y="141"/>
                      <a:pt x="33" y="142"/>
                      <a:pt x="33" y="142"/>
                    </a:cubicBezTo>
                    <a:cubicBezTo>
                      <a:pt x="33" y="142"/>
                      <a:pt x="33" y="142"/>
                      <a:pt x="34" y="139"/>
                    </a:cubicBezTo>
                    <a:cubicBezTo>
                      <a:pt x="34" y="138"/>
                      <a:pt x="34" y="138"/>
                      <a:pt x="34" y="138"/>
                    </a:cubicBezTo>
                    <a:cubicBezTo>
                      <a:pt x="34" y="137"/>
                      <a:pt x="34" y="134"/>
                      <a:pt x="34" y="134"/>
                    </a:cubicBezTo>
                    <a:cubicBezTo>
                      <a:pt x="33" y="134"/>
                      <a:pt x="33" y="134"/>
                      <a:pt x="33" y="134"/>
                    </a:cubicBezTo>
                    <a:cubicBezTo>
                      <a:pt x="33" y="132"/>
                      <a:pt x="34" y="130"/>
                      <a:pt x="34" y="128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34" y="126"/>
                      <a:pt x="34" y="126"/>
                      <a:pt x="35" y="125"/>
                    </a:cubicBezTo>
                    <a:cubicBezTo>
                      <a:pt x="34" y="125"/>
                      <a:pt x="34" y="125"/>
                      <a:pt x="34" y="125"/>
                    </a:cubicBezTo>
                    <a:cubicBezTo>
                      <a:pt x="34" y="124"/>
                      <a:pt x="35" y="124"/>
                      <a:pt x="35" y="123"/>
                    </a:cubicBezTo>
                    <a:cubicBezTo>
                      <a:pt x="36" y="122"/>
                      <a:pt x="36" y="122"/>
                      <a:pt x="36" y="122"/>
                    </a:cubicBezTo>
                    <a:cubicBezTo>
                      <a:pt x="36" y="122"/>
                      <a:pt x="36" y="122"/>
                      <a:pt x="36" y="122"/>
                    </a:cubicBezTo>
                    <a:cubicBezTo>
                      <a:pt x="37" y="120"/>
                      <a:pt x="37" y="120"/>
                      <a:pt x="38" y="119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20"/>
                      <a:pt x="36" y="124"/>
                      <a:pt x="37" y="130"/>
                    </a:cubicBezTo>
                    <a:cubicBezTo>
                      <a:pt x="37" y="132"/>
                      <a:pt x="38" y="133"/>
                      <a:pt x="38" y="135"/>
                    </a:cubicBezTo>
                    <a:cubicBezTo>
                      <a:pt x="37" y="138"/>
                      <a:pt x="35" y="141"/>
                      <a:pt x="34" y="144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35" y="146"/>
                      <a:pt x="35" y="147"/>
                      <a:pt x="34" y="148"/>
                    </a:cubicBezTo>
                    <a:cubicBezTo>
                      <a:pt x="34" y="148"/>
                      <a:pt x="34" y="148"/>
                      <a:pt x="34" y="148"/>
                    </a:cubicBezTo>
                    <a:cubicBezTo>
                      <a:pt x="34" y="147"/>
                      <a:pt x="34" y="147"/>
                      <a:pt x="34" y="147"/>
                    </a:cubicBezTo>
                    <a:cubicBezTo>
                      <a:pt x="33" y="147"/>
                      <a:pt x="33" y="147"/>
                      <a:pt x="33" y="147"/>
                    </a:cubicBezTo>
                    <a:cubicBezTo>
                      <a:pt x="33" y="149"/>
                      <a:pt x="33" y="150"/>
                      <a:pt x="33" y="151"/>
                    </a:cubicBezTo>
                    <a:cubicBezTo>
                      <a:pt x="34" y="150"/>
                      <a:pt x="34" y="150"/>
                      <a:pt x="34" y="150"/>
                    </a:cubicBezTo>
                    <a:cubicBezTo>
                      <a:pt x="34" y="149"/>
                      <a:pt x="34" y="149"/>
                      <a:pt x="34" y="149"/>
                    </a:cubicBezTo>
                    <a:cubicBezTo>
                      <a:pt x="34" y="151"/>
                      <a:pt x="34" y="153"/>
                      <a:pt x="33" y="154"/>
                    </a:cubicBezTo>
                    <a:cubicBezTo>
                      <a:pt x="34" y="155"/>
                      <a:pt x="34" y="155"/>
                      <a:pt x="34" y="155"/>
                    </a:cubicBezTo>
                    <a:cubicBezTo>
                      <a:pt x="35" y="155"/>
                      <a:pt x="35" y="155"/>
                      <a:pt x="35" y="155"/>
                    </a:cubicBezTo>
                    <a:cubicBezTo>
                      <a:pt x="35" y="154"/>
                      <a:pt x="36" y="154"/>
                      <a:pt x="36" y="153"/>
                    </a:cubicBezTo>
                    <a:cubicBezTo>
                      <a:pt x="36" y="153"/>
                      <a:pt x="36" y="152"/>
                      <a:pt x="36" y="152"/>
                    </a:cubicBezTo>
                    <a:cubicBezTo>
                      <a:pt x="36" y="151"/>
                      <a:pt x="36" y="151"/>
                      <a:pt x="37" y="151"/>
                    </a:cubicBezTo>
                    <a:cubicBezTo>
                      <a:pt x="38" y="151"/>
                      <a:pt x="38" y="151"/>
                      <a:pt x="38" y="151"/>
                    </a:cubicBezTo>
                    <a:cubicBezTo>
                      <a:pt x="38" y="151"/>
                      <a:pt x="38" y="152"/>
                      <a:pt x="38" y="152"/>
                    </a:cubicBezTo>
                    <a:cubicBezTo>
                      <a:pt x="39" y="151"/>
                      <a:pt x="39" y="151"/>
                      <a:pt x="40" y="149"/>
                    </a:cubicBezTo>
                    <a:cubicBezTo>
                      <a:pt x="40" y="149"/>
                      <a:pt x="40" y="149"/>
                      <a:pt x="40" y="149"/>
                    </a:cubicBezTo>
                    <a:cubicBezTo>
                      <a:pt x="41" y="148"/>
                      <a:pt x="40" y="147"/>
                      <a:pt x="40" y="146"/>
                    </a:cubicBezTo>
                    <a:cubicBezTo>
                      <a:pt x="40" y="148"/>
                      <a:pt x="40" y="148"/>
                      <a:pt x="39" y="148"/>
                    </a:cubicBezTo>
                    <a:cubicBezTo>
                      <a:pt x="39" y="148"/>
                      <a:pt x="39" y="148"/>
                      <a:pt x="39" y="148"/>
                    </a:cubicBezTo>
                    <a:cubicBezTo>
                      <a:pt x="39" y="147"/>
                      <a:pt x="39" y="147"/>
                      <a:pt x="39" y="144"/>
                    </a:cubicBezTo>
                    <a:cubicBezTo>
                      <a:pt x="39" y="143"/>
                      <a:pt x="39" y="142"/>
                      <a:pt x="39" y="142"/>
                    </a:cubicBezTo>
                    <a:cubicBezTo>
                      <a:pt x="39" y="141"/>
                      <a:pt x="39" y="141"/>
                      <a:pt x="39" y="141"/>
                    </a:cubicBezTo>
                    <a:cubicBezTo>
                      <a:pt x="40" y="141"/>
                      <a:pt x="40" y="141"/>
                      <a:pt x="40" y="141"/>
                    </a:cubicBezTo>
                    <a:cubicBezTo>
                      <a:pt x="40" y="141"/>
                      <a:pt x="40" y="141"/>
                      <a:pt x="40" y="141"/>
                    </a:cubicBezTo>
                    <a:cubicBezTo>
                      <a:pt x="40" y="141"/>
                      <a:pt x="40" y="142"/>
                      <a:pt x="40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2" y="141"/>
                      <a:pt x="42" y="140"/>
                      <a:pt x="43" y="139"/>
                    </a:cubicBezTo>
                    <a:cubicBezTo>
                      <a:pt x="43" y="139"/>
                      <a:pt x="44" y="140"/>
                      <a:pt x="44" y="140"/>
                    </a:cubicBezTo>
                    <a:cubicBezTo>
                      <a:pt x="44" y="140"/>
                      <a:pt x="45" y="140"/>
                      <a:pt x="45" y="141"/>
                    </a:cubicBezTo>
                    <a:cubicBezTo>
                      <a:pt x="45" y="141"/>
                      <a:pt x="45" y="141"/>
                      <a:pt x="45" y="141"/>
                    </a:cubicBezTo>
                    <a:cubicBezTo>
                      <a:pt x="45" y="141"/>
                      <a:pt x="45" y="142"/>
                      <a:pt x="45" y="142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5" y="144"/>
                      <a:pt x="45" y="144"/>
                      <a:pt x="45" y="144"/>
                    </a:cubicBezTo>
                    <a:cubicBezTo>
                      <a:pt x="42" y="145"/>
                      <a:pt x="44" y="148"/>
                      <a:pt x="43" y="150"/>
                    </a:cubicBezTo>
                    <a:cubicBezTo>
                      <a:pt x="43" y="150"/>
                      <a:pt x="43" y="150"/>
                      <a:pt x="43" y="151"/>
                    </a:cubicBezTo>
                    <a:cubicBezTo>
                      <a:pt x="43" y="152"/>
                      <a:pt x="43" y="152"/>
                      <a:pt x="43" y="152"/>
                    </a:cubicBezTo>
                    <a:cubicBezTo>
                      <a:pt x="43" y="152"/>
                      <a:pt x="43" y="152"/>
                      <a:pt x="43" y="153"/>
                    </a:cubicBezTo>
                    <a:cubicBezTo>
                      <a:pt x="43" y="154"/>
                      <a:pt x="43" y="154"/>
                      <a:pt x="43" y="154"/>
                    </a:cubicBezTo>
                    <a:cubicBezTo>
                      <a:pt x="43" y="154"/>
                      <a:pt x="43" y="154"/>
                      <a:pt x="43" y="154"/>
                    </a:cubicBezTo>
                    <a:cubicBezTo>
                      <a:pt x="43" y="154"/>
                      <a:pt x="43" y="154"/>
                      <a:pt x="43" y="154"/>
                    </a:cubicBezTo>
                    <a:cubicBezTo>
                      <a:pt x="43" y="155"/>
                      <a:pt x="43" y="155"/>
                      <a:pt x="43" y="155"/>
                    </a:cubicBezTo>
                    <a:cubicBezTo>
                      <a:pt x="43" y="155"/>
                      <a:pt x="43" y="155"/>
                      <a:pt x="43" y="155"/>
                    </a:cubicBezTo>
                    <a:cubicBezTo>
                      <a:pt x="43" y="155"/>
                      <a:pt x="43" y="156"/>
                      <a:pt x="43" y="157"/>
                    </a:cubicBezTo>
                    <a:cubicBezTo>
                      <a:pt x="42" y="157"/>
                      <a:pt x="42" y="157"/>
                      <a:pt x="42" y="157"/>
                    </a:cubicBezTo>
                    <a:cubicBezTo>
                      <a:pt x="42" y="157"/>
                      <a:pt x="42" y="157"/>
                      <a:pt x="42" y="157"/>
                    </a:cubicBezTo>
                    <a:cubicBezTo>
                      <a:pt x="42" y="159"/>
                      <a:pt x="42" y="159"/>
                      <a:pt x="42" y="159"/>
                    </a:cubicBezTo>
                    <a:cubicBezTo>
                      <a:pt x="42" y="160"/>
                      <a:pt x="42" y="160"/>
                      <a:pt x="42" y="160"/>
                    </a:cubicBezTo>
                    <a:cubicBezTo>
                      <a:pt x="42" y="160"/>
                      <a:pt x="42" y="160"/>
                      <a:pt x="42" y="160"/>
                    </a:cubicBezTo>
                    <a:cubicBezTo>
                      <a:pt x="42" y="160"/>
                      <a:pt x="42" y="159"/>
                      <a:pt x="43" y="159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3" y="158"/>
                      <a:pt x="43" y="157"/>
                      <a:pt x="43" y="157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45" y="158"/>
                      <a:pt x="45" y="158"/>
                      <a:pt x="45" y="158"/>
                    </a:cubicBezTo>
                    <a:cubicBezTo>
                      <a:pt x="45" y="158"/>
                      <a:pt x="45" y="158"/>
                      <a:pt x="45" y="158"/>
                    </a:cubicBezTo>
                    <a:cubicBezTo>
                      <a:pt x="45" y="159"/>
                      <a:pt x="45" y="159"/>
                      <a:pt x="45" y="159"/>
                    </a:cubicBezTo>
                    <a:cubicBezTo>
                      <a:pt x="45" y="159"/>
                      <a:pt x="45" y="159"/>
                      <a:pt x="45" y="159"/>
                    </a:cubicBezTo>
                    <a:cubicBezTo>
                      <a:pt x="45" y="159"/>
                      <a:pt x="45" y="159"/>
                      <a:pt x="45" y="159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46" y="159"/>
                      <a:pt x="47" y="159"/>
                      <a:pt x="47" y="159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7" y="158"/>
                      <a:pt x="47" y="158"/>
                      <a:pt x="47" y="158"/>
                    </a:cubicBezTo>
                    <a:cubicBezTo>
                      <a:pt x="48" y="157"/>
                      <a:pt x="48" y="157"/>
                      <a:pt x="48" y="156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49" y="156"/>
                      <a:pt x="49" y="156"/>
                      <a:pt x="49" y="156"/>
                    </a:cubicBezTo>
                    <a:cubicBezTo>
                      <a:pt x="49" y="156"/>
                      <a:pt x="49" y="156"/>
                      <a:pt x="49" y="156"/>
                    </a:cubicBezTo>
                    <a:cubicBezTo>
                      <a:pt x="50" y="156"/>
                      <a:pt x="50" y="156"/>
                      <a:pt x="50" y="156"/>
                    </a:cubicBezTo>
                    <a:cubicBezTo>
                      <a:pt x="50" y="157"/>
                      <a:pt x="50" y="157"/>
                      <a:pt x="50" y="157"/>
                    </a:cubicBezTo>
                    <a:cubicBezTo>
                      <a:pt x="50" y="158"/>
                      <a:pt x="50" y="158"/>
                      <a:pt x="50" y="158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2" y="159"/>
                      <a:pt x="53" y="159"/>
                      <a:pt x="54" y="159"/>
                    </a:cubicBezTo>
                    <a:cubicBezTo>
                      <a:pt x="54" y="159"/>
                      <a:pt x="54" y="159"/>
                      <a:pt x="54" y="158"/>
                    </a:cubicBezTo>
                    <a:cubicBezTo>
                      <a:pt x="54" y="158"/>
                      <a:pt x="54" y="158"/>
                      <a:pt x="54" y="158"/>
                    </a:cubicBezTo>
                    <a:cubicBezTo>
                      <a:pt x="54" y="157"/>
                      <a:pt x="55" y="157"/>
                      <a:pt x="55" y="156"/>
                    </a:cubicBezTo>
                    <a:cubicBezTo>
                      <a:pt x="55" y="156"/>
                      <a:pt x="55" y="156"/>
                      <a:pt x="55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7" y="157"/>
                      <a:pt x="57" y="157"/>
                      <a:pt x="57" y="157"/>
                    </a:cubicBezTo>
                    <a:cubicBezTo>
                      <a:pt x="57" y="158"/>
                      <a:pt x="57" y="158"/>
                      <a:pt x="57" y="158"/>
                    </a:cubicBezTo>
                    <a:cubicBezTo>
                      <a:pt x="57" y="158"/>
                      <a:pt x="57" y="158"/>
                      <a:pt x="58" y="158"/>
                    </a:cubicBezTo>
                    <a:cubicBezTo>
                      <a:pt x="58" y="158"/>
                      <a:pt x="58" y="158"/>
                      <a:pt x="58" y="158"/>
                    </a:cubicBezTo>
                    <a:cubicBezTo>
                      <a:pt x="58" y="157"/>
                      <a:pt x="58" y="157"/>
                      <a:pt x="58" y="157"/>
                    </a:cubicBezTo>
                    <a:cubicBezTo>
                      <a:pt x="58" y="157"/>
                      <a:pt x="58" y="157"/>
                      <a:pt x="58" y="157"/>
                    </a:cubicBezTo>
                    <a:cubicBezTo>
                      <a:pt x="59" y="157"/>
                      <a:pt x="59" y="157"/>
                      <a:pt x="59" y="157"/>
                    </a:cubicBezTo>
                    <a:cubicBezTo>
                      <a:pt x="59" y="158"/>
                      <a:pt x="59" y="158"/>
                      <a:pt x="59" y="158"/>
                    </a:cubicBezTo>
                    <a:cubicBezTo>
                      <a:pt x="59" y="158"/>
                      <a:pt x="59" y="158"/>
                      <a:pt x="59" y="158"/>
                    </a:cubicBezTo>
                    <a:cubicBezTo>
                      <a:pt x="58" y="160"/>
                      <a:pt x="58" y="160"/>
                      <a:pt x="58" y="161"/>
                    </a:cubicBezTo>
                    <a:cubicBezTo>
                      <a:pt x="56" y="163"/>
                      <a:pt x="57" y="164"/>
                      <a:pt x="57" y="165"/>
                    </a:cubicBezTo>
                    <a:cubicBezTo>
                      <a:pt x="57" y="165"/>
                      <a:pt x="57" y="165"/>
                      <a:pt x="57" y="165"/>
                    </a:cubicBezTo>
                    <a:cubicBezTo>
                      <a:pt x="57" y="166"/>
                      <a:pt x="57" y="166"/>
                      <a:pt x="56" y="167"/>
                    </a:cubicBezTo>
                    <a:cubicBezTo>
                      <a:pt x="56" y="167"/>
                      <a:pt x="56" y="167"/>
                      <a:pt x="56" y="167"/>
                    </a:cubicBezTo>
                    <a:cubicBezTo>
                      <a:pt x="56" y="168"/>
                      <a:pt x="56" y="168"/>
                      <a:pt x="56" y="168"/>
                    </a:cubicBezTo>
                    <a:cubicBezTo>
                      <a:pt x="55" y="168"/>
                      <a:pt x="55" y="169"/>
                      <a:pt x="55" y="169"/>
                    </a:cubicBezTo>
                    <a:cubicBezTo>
                      <a:pt x="55" y="169"/>
                      <a:pt x="55" y="169"/>
                      <a:pt x="55" y="169"/>
                    </a:cubicBezTo>
                    <a:cubicBezTo>
                      <a:pt x="53" y="171"/>
                      <a:pt x="53" y="171"/>
                      <a:pt x="53" y="172"/>
                    </a:cubicBezTo>
                    <a:cubicBezTo>
                      <a:pt x="53" y="172"/>
                      <a:pt x="53" y="172"/>
                      <a:pt x="53" y="172"/>
                    </a:cubicBezTo>
                    <a:cubicBezTo>
                      <a:pt x="52" y="172"/>
                      <a:pt x="52" y="172"/>
                      <a:pt x="52" y="172"/>
                    </a:cubicBezTo>
                    <a:cubicBezTo>
                      <a:pt x="52" y="173"/>
                      <a:pt x="52" y="173"/>
                      <a:pt x="52" y="173"/>
                    </a:cubicBezTo>
                    <a:cubicBezTo>
                      <a:pt x="61" y="174"/>
                      <a:pt x="71" y="174"/>
                      <a:pt x="83" y="175"/>
                    </a:cubicBezTo>
                    <a:cubicBezTo>
                      <a:pt x="91" y="175"/>
                      <a:pt x="101" y="176"/>
                      <a:pt x="110" y="176"/>
                    </a:cubicBezTo>
                    <a:moveTo>
                      <a:pt x="369" y="111"/>
                    </a:moveTo>
                    <a:cubicBezTo>
                      <a:pt x="366" y="107"/>
                      <a:pt x="363" y="104"/>
                      <a:pt x="360" y="100"/>
                    </a:cubicBezTo>
                    <a:cubicBezTo>
                      <a:pt x="360" y="99"/>
                      <a:pt x="360" y="99"/>
                      <a:pt x="360" y="99"/>
                    </a:cubicBezTo>
                    <a:cubicBezTo>
                      <a:pt x="360" y="99"/>
                      <a:pt x="359" y="97"/>
                      <a:pt x="358" y="96"/>
                    </a:cubicBezTo>
                    <a:cubicBezTo>
                      <a:pt x="358" y="96"/>
                      <a:pt x="358" y="96"/>
                      <a:pt x="358" y="96"/>
                    </a:cubicBezTo>
                    <a:cubicBezTo>
                      <a:pt x="358" y="96"/>
                      <a:pt x="358" y="96"/>
                      <a:pt x="358" y="96"/>
                    </a:cubicBezTo>
                    <a:cubicBezTo>
                      <a:pt x="358" y="96"/>
                      <a:pt x="358" y="96"/>
                      <a:pt x="358" y="96"/>
                    </a:cubicBezTo>
                    <a:cubicBezTo>
                      <a:pt x="358" y="96"/>
                      <a:pt x="358" y="96"/>
                      <a:pt x="358" y="96"/>
                    </a:cubicBezTo>
                    <a:cubicBezTo>
                      <a:pt x="358" y="96"/>
                      <a:pt x="358" y="96"/>
                      <a:pt x="358" y="96"/>
                    </a:cubicBezTo>
                    <a:cubicBezTo>
                      <a:pt x="357" y="95"/>
                      <a:pt x="356" y="93"/>
                      <a:pt x="355" y="91"/>
                    </a:cubicBezTo>
                    <a:cubicBezTo>
                      <a:pt x="354" y="91"/>
                      <a:pt x="354" y="91"/>
                      <a:pt x="354" y="91"/>
                    </a:cubicBezTo>
                    <a:cubicBezTo>
                      <a:pt x="355" y="93"/>
                      <a:pt x="356" y="94"/>
                      <a:pt x="356" y="96"/>
                    </a:cubicBezTo>
                    <a:cubicBezTo>
                      <a:pt x="355" y="96"/>
                      <a:pt x="355" y="96"/>
                      <a:pt x="355" y="96"/>
                    </a:cubicBezTo>
                    <a:cubicBezTo>
                      <a:pt x="356" y="96"/>
                      <a:pt x="356" y="96"/>
                      <a:pt x="356" y="96"/>
                    </a:cubicBezTo>
                    <a:cubicBezTo>
                      <a:pt x="356" y="97"/>
                      <a:pt x="356" y="97"/>
                      <a:pt x="356" y="97"/>
                    </a:cubicBezTo>
                    <a:cubicBezTo>
                      <a:pt x="356" y="98"/>
                      <a:pt x="356" y="98"/>
                      <a:pt x="356" y="98"/>
                    </a:cubicBezTo>
                    <a:cubicBezTo>
                      <a:pt x="357" y="98"/>
                      <a:pt x="357" y="98"/>
                      <a:pt x="357" y="99"/>
                    </a:cubicBezTo>
                    <a:cubicBezTo>
                      <a:pt x="357" y="100"/>
                      <a:pt x="357" y="100"/>
                      <a:pt x="357" y="100"/>
                    </a:cubicBezTo>
                    <a:cubicBezTo>
                      <a:pt x="356" y="99"/>
                      <a:pt x="356" y="99"/>
                      <a:pt x="355" y="96"/>
                    </a:cubicBezTo>
                    <a:cubicBezTo>
                      <a:pt x="354" y="96"/>
                      <a:pt x="354" y="96"/>
                      <a:pt x="354" y="96"/>
                    </a:cubicBezTo>
                    <a:cubicBezTo>
                      <a:pt x="352" y="94"/>
                      <a:pt x="350" y="93"/>
                      <a:pt x="348" y="92"/>
                    </a:cubicBezTo>
                    <a:cubicBezTo>
                      <a:pt x="347" y="92"/>
                      <a:pt x="347" y="92"/>
                      <a:pt x="346" y="92"/>
                    </a:cubicBezTo>
                    <a:cubicBezTo>
                      <a:pt x="347" y="93"/>
                      <a:pt x="347" y="94"/>
                      <a:pt x="348" y="95"/>
                    </a:cubicBezTo>
                    <a:cubicBezTo>
                      <a:pt x="347" y="95"/>
                      <a:pt x="347" y="95"/>
                      <a:pt x="346" y="95"/>
                    </a:cubicBezTo>
                    <a:cubicBezTo>
                      <a:pt x="346" y="95"/>
                      <a:pt x="345" y="92"/>
                      <a:pt x="343" y="92"/>
                    </a:cubicBezTo>
                    <a:cubicBezTo>
                      <a:pt x="343" y="92"/>
                      <a:pt x="343" y="92"/>
                      <a:pt x="343" y="92"/>
                    </a:cubicBezTo>
                    <a:cubicBezTo>
                      <a:pt x="343" y="93"/>
                      <a:pt x="344" y="93"/>
                      <a:pt x="344" y="94"/>
                    </a:cubicBezTo>
                    <a:cubicBezTo>
                      <a:pt x="344" y="94"/>
                      <a:pt x="344" y="94"/>
                      <a:pt x="344" y="94"/>
                    </a:cubicBezTo>
                    <a:cubicBezTo>
                      <a:pt x="343" y="94"/>
                      <a:pt x="343" y="94"/>
                      <a:pt x="343" y="94"/>
                    </a:cubicBezTo>
                    <a:cubicBezTo>
                      <a:pt x="342" y="93"/>
                      <a:pt x="342" y="93"/>
                      <a:pt x="342" y="93"/>
                    </a:cubicBezTo>
                    <a:cubicBezTo>
                      <a:pt x="342" y="91"/>
                      <a:pt x="342" y="91"/>
                      <a:pt x="341" y="91"/>
                    </a:cubicBezTo>
                    <a:cubicBezTo>
                      <a:pt x="340" y="91"/>
                      <a:pt x="340" y="91"/>
                      <a:pt x="340" y="91"/>
                    </a:cubicBezTo>
                    <a:cubicBezTo>
                      <a:pt x="340" y="91"/>
                      <a:pt x="340" y="91"/>
                      <a:pt x="340" y="91"/>
                    </a:cubicBezTo>
                    <a:cubicBezTo>
                      <a:pt x="339" y="91"/>
                      <a:pt x="339" y="91"/>
                      <a:pt x="339" y="91"/>
                    </a:cubicBezTo>
                    <a:cubicBezTo>
                      <a:pt x="338" y="91"/>
                      <a:pt x="338" y="90"/>
                      <a:pt x="338" y="89"/>
                    </a:cubicBezTo>
                    <a:cubicBezTo>
                      <a:pt x="339" y="88"/>
                      <a:pt x="339" y="86"/>
                      <a:pt x="341" y="85"/>
                    </a:cubicBezTo>
                    <a:cubicBezTo>
                      <a:pt x="341" y="84"/>
                      <a:pt x="340" y="83"/>
                      <a:pt x="341" y="82"/>
                    </a:cubicBezTo>
                    <a:cubicBezTo>
                      <a:pt x="341" y="80"/>
                      <a:pt x="341" y="80"/>
                      <a:pt x="341" y="79"/>
                    </a:cubicBezTo>
                    <a:cubicBezTo>
                      <a:pt x="341" y="79"/>
                      <a:pt x="341" y="79"/>
                      <a:pt x="341" y="79"/>
                    </a:cubicBezTo>
                    <a:cubicBezTo>
                      <a:pt x="342" y="78"/>
                      <a:pt x="342" y="78"/>
                      <a:pt x="341" y="75"/>
                    </a:cubicBezTo>
                    <a:cubicBezTo>
                      <a:pt x="342" y="74"/>
                      <a:pt x="342" y="74"/>
                      <a:pt x="342" y="74"/>
                    </a:cubicBezTo>
                    <a:cubicBezTo>
                      <a:pt x="343" y="74"/>
                      <a:pt x="343" y="74"/>
                      <a:pt x="343" y="74"/>
                    </a:cubicBezTo>
                    <a:cubicBezTo>
                      <a:pt x="331" y="75"/>
                      <a:pt x="318" y="75"/>
                      <a:pt x="304" y="75"/>
                    </a:cubicBezTo>
                    <a:cubicBezTo>
                      <a:pt x="313" y="97"/>
                      <a:pt x="320" y="122"/>
                      <a:pt x="325" y="149"/>
                    </a:cubicBezTo>
                    <a:cubicBezTo>
                      <a:pt x="326" y="149"/>
                      <a:pt x="327" y="150"/>
                      <a:pt x="327" y="150"/>
                    </a:cubicBezTo>
                    <a:cubicBezTo>
                      <a:pt x="328" y="150"/>
                      <a:pt x="328" y="150"/>
                      <a:pt x="328" y="150"/>
                    </a:cubicBezTo>
                    <a:cubicBezTo>
                      <a:pt x="328" y="150"/>
                      <a:pt x="328" y="150"/>
                      <a:pt x="328" y="150"/>
                    </a:cubicBezTo>
                    <a:cubicBezTo>
                      <a:pt x="328" y="150"/>
                      <a:pt x="328" y="150"/>
                      <a:pt x="328" y="150"/>
                    </a:cubicBezTo>
                    <a:cubicBezTo>
                      <a:pt x="328" y="150"/>
                      <a:pt x="328" y="150"/>
                      <a:pt x="328" y="150"/>
                    </a:cubicBezTo>
                    <a:cubicBezTo>
                      <a:pt x="328" y="150"/>
                      <a:pt x="328" y="150"/>
                      <a:pt x="328" y="150"/>
                    </a:cubicBezTo>
                    <a:cubicBezTo>
                      <a:pt x="328" y="150"/>
                      <a:pt x="328" y="150"/>
                      <a:pt x="328" y="150"/>
                    </a:cubicBezTo>
                    <a:cubicBezTo>
                      <a:pt x="328" y="150"/>
                      <a:pt x="328" y="150"/>
                      <a:pt x="328" y="150"/>
                    </a:cubicBezTo>
                    <a:cubicBezTo>
                      <a:pt x="328" y="150"/>
                      <a:pt x="328" y="150"/>
                      <a:pt x="328" y="150"/>
                    </a:cubicBezTo>
                    <a:cubicBezTo>
                      <a:pt x="330" y="150"/>
                      <a:pt x="330" y="151"/>
                      <a:pt x="331" y="152"/>
                    </a:cubicBezTo>
                    <a:cubicBezTo>
                      <a:pt x="331" y="152"/>
                      <a:pt x="331" y="152"/>
                      <a:pt x="331" y="153"/>
                    </a:cubicBezTo>
                    <a:cubicBezTo>
                      <a:pt x="331" y="153"/>
                      <a:pt x="331" y="153"/>
                      <a:pt x="330" y="154"/>
                    </a:cubicBezTo>
                    <a:cubicBezTo>
                      <a:pt x="330" y="155"/>
                      <a:pt x="330" y="156"/>
                      <a:pt x="330" y="157"/>
                    </a:cubicBezTo>
                    <a:cubicBezTo>
                      <a:pt x="331" y="157"/>
                      <a:pt x="331" y="157"/>
                      <a:pt x="331" y="157"/>
                    </a:cubicBezTo>
                    <a:cubicBezTo>
                      <a:pt x="332" y="157"/>
                      <a:pt x="332" y="157"/>
                      <a:pt x="332" y="157"/>
                    </a:cubicBezTo>
                    <a:cubicBezTo>
                      <a:pt x="334" y="155"/>
                      <a:pt x="335" y="161"/>
                      <a:pt x="337" y="162"/>
                    </a:cubicBezTo>
                    <a:cubicBezTo>
                      <a:pt x="337" y="164"/>
                      <a:pt x="337" y="165"/>
                      <a:pt x="338" y="166"/>
                    </a:cubicBezTo>
                    <a:cubicBezTo>
                      <a:pt x="337" y="167"/>
                      <a:pt x="336" y="168"/>
                      <a:pt x="336" y="169"/>
                    </a:cubicBezTo>
                    <a:cubicBezTo>
                      <a:pt x="337" y="170"/>
                      <a:pt x="337" y="171"/>
                      <a:pt x="337" y="171"/>
                    </a:cubicBezTo>
                    <a:cubicBezTo>
                      <a:pt x="338" y="171"/>
                      <a:pt x="339" y="171"/>
                      <a:pt x="340" y="171"/>
                    </a:cubicBezTo>
                    <a:cubicBezTo>
                      <a:pt x="341" y="171"/>
                      <a:pt x="342" y="170"/>
                      <a:pt x="342" y="170"/>
                    </a:cubicBezTo>
                    <a:cubicBezTo>
                      <a:pt x="343" y="169"/>
                      <a:pt x="345" y="168"/>
                      <a:pt x="345" y="167"/>
                    </a:cubicBezTo>
                    <a:cubicBezTo>
                      <a:pt x="346" y="167"/>
                      <a:pt x="346" y="167"/>
                      <a:pt x="347" y="167"/>
                    </a:cubicBezTo>
                    <a:cubicBezTo>
                      <a:pt x="346" y="164"/>
                      <a:pt x="346" y="164"/>
                      <a:pt x="346" y="163"/>
                    </a:cubicBezTo>
                    <a:cubicBezTo>
                      <a:pt x="346" y="162"/>
                      <a:pt x="346" y="161"/>
                      <a:pt x="346" y="161"/>
                    </a:cubicBezTo>
                    <a:cubicBezTo>
                      <a:pt x="345" y="161"/>
                      <a:pt x="340" y="155"/>
                      <a:pt x="340" y="155"/>
                    </a:cubicBezTo>
                    <a:cubicBezTo>
                      <a:pt x="340" y="154"/>
                      <a:pt x="340" y="154"/>
                      <a:pt x="339" y="148"/>
                    </a:cubicBezTo>
                    <a:cubicBezTo>
                      <a:pt x="339" y="148"/>
                      <a:pt x="339" y="148"/>
                      <a:pt x="341" y="148"/>
                    </a:cubicBezTo>
                    <a:cubicBezTo>
                      <a:pt x="342" y="148"/>
                      <a:pt x="342" y="148"/>
                      <a:pt x="342" y="148"/>
                    </a:cubicBezTo>
                    <a:cubicBezTo>
                      <a:pt x="343" y="148"/>
                      <a:pt x="343" y="148"/>
                      <a:pt x="343" y="148"/>
                    </a:cubicBezTo>
                    <a:cubicBezTo>
                      <a:pt x="342" y="146"/>
                      <a:pt x="342" y="144"/>
                      <a:pt x="341" y="142"/>
                    </a:cubicBezTo>
                    <a:cubicBezTo>
                      <a:pt x="341" y="140"/>
                      <a:pt x="341" y="140"/>
                      <a:pt x="342" y="140"/>
                    </a:cubicBezTo>
                    <a:cubicBezTo>
                      <a:pt x="344" y="140"/>
                      <a:pt x="343" y="137"/>
                      <a:pt x="344" y="136"/>
                    </a:cubicBezTo>
                    <a:cubicBezTo>
                      <a:pt x="346" y="135"/>
                      <a:pt x="347" y="138"/>
                      <a:pt x="349" y="137"/>
                    </a:cubicBezTo>
                    <a:cubicBezTo>
                      <a:pt x="351" y="136"/>
                      <a:pt x="352" y="135"/>
                      <a:pt x="352" y="135"/>
                    </a:cubicBezTo>
                    <a:cubicBezTo>
                      <a:pt x="354" y="135"/>
                      <a:pt x="354" y="135"/>
                      <a:pt x="356" y="128"/>
                    </a:cubicBezTo>
                    <a:cubicBezTo>
                      <a:pt x="357" y="126"/>
                      <a:pt x="356" y="122"/>
                      <a:pt x="358" y="120"/>
                    </a:cubicBezTo>
                    <a:cubicBezTo>
                      <a:pt x="358" y="120"/>
                      <a:pt x="358" y="120"/>
                      <a:pt x="358" y="120"/>
                    </a:cubicBezTo>
                    <a:cubicBezTo>
                      <a:pt x="360" y="119"/>
                      <a:pt x="359" y="116"/>
                      <a:pt x="360" y="115"/>
                    </a:cubicBezTo>
                    <a:cubicBezTo>
                      <a:pt x="360" y="114"/>
                      <a:pt x="360" y="114"/>
                      <a:pt x="360" y="114"/>
                    </a:cubicBezTo>
                    <a:cubicBezTo>
                      <a:pt x="360" y="114"/>
                      <a:pt x="360" y="114"/>
                      <a:pt x="360" y="114"/>
                    </a:cubicBezTo>
                    <a:cubicBezTo>
                      <a:pt x="359" y="113"/>
                      <a:pt x="359" y="113"/>
                      <a:pt x="359" y="112"/>
                    </a:cubicBezTo>
                    <a:cubicBezTo>
                      <a:pt x="359" y="112"/>
                      <a:pt x="359" y="111"/>
                      <a:pt x="359" y="111"/>
                    </a:cubicBezTo>
                    <a:cubicBezTo>
                      <a:pt x="359" y="110"/>
                      <a:pt x="359" y="110"/>
                      <a:pt x="358" y="108"/>
                    </a:cubicBezTo>
                    <a:cubicBezTo>
                      <a:pt x="358" y="108"/>
                      <a:pt x="358" y="108"/>
                      <a:pt x="358" y="107"/>
                    </a:cubicBezTo>
                    <a:cubicBezTo>
                      <a:pt x="357" y="107"/>
                      <a:pt x="357" y="107"/>
                      <a:pt x="357" y="107"/>
                    </a:cubicBezTo>
                    <a:cubicBezTo>
                      <a:pt x="357" y="106"/>
                      <a:pt x="357" y="106"/>
                      <a:pt x="357" y="106"/>
                    </a:cubicBezTo>
                    <a:cubicBezTo>
                      <a:pt x="357" y="105"/>
                      <a:pt x="356" y="101"/>
                      <a:pt x="356" y="101"/>
                    </a:cubicBezTo>
                    <a:cubicBezTo>
                      <a:pt x="357" y="101"/>
                      <a:pt x="357" y="101"/>
                      <a:pt x="357" y="101"/>
                    </a:cubicBezTo>
                    <a:cubicBezTo>
                      <a:pt x="357" y="101"/>
                      <a:pt x="358" y="102"/>
                      <a:pt x="358" y="102"/>
                    </a:cubicBezTo>
                    <a:cubicBezTo>
                      <a:pt x="358" y="102"/>
                      <a:pt x="362" y="104"/>
                      <a:pt x="367" y="124"/>
                    </a:cubicBezTo>
                    <a:cubicBezTo>
                      <a:pt x="368" y="124"/>
                      <a:pt x="368" y="124"/>
                      <a:pt x="368" y="124"/>
                    </a:cubicBezTo>
                    <a:cubicBezTo>
                      <a:pt x="369" y="124"/>
                      <a:pt x="369" y="124"/>
                      <a:pt x="369" y="124"/>
                    </a:cubicBezTo>
                    <a:cubicBezTo>
                      <a:pt x="368" y="123"/>
                      <a:pt x="368" y="123"/>
                      <a:pt x="368" y="122"/>
                    </a:cubicBezTo>
                    <a:cubicBezTo>
                      <a:pt x="369" y="121"/>
                      <a:pt x="369" y="121"/>
                      <a:pt x="369" y="121"/>
                    </a:cubicBezTo>
                    <a:cubicBezTo>
                      <a:pt x="369" y="121"/>
                      <a:pt x="369" y="121"/>
                      <a:pt x="369" y="121"/>
                    </a:cubicBezTo>
                    <a:cubicBezTo>
                      <a:pt x="370" y="123"/>
                      <a:pt x="370" y="123"/>
                      <a:pt x="372" y="123"/>
                    </a:cubicBezTo>
                    <a:cubicBezTo>
                      <a:pt x="371" y="121"/>
                      <a:pt x="369" y="121"/>
                      <a:pt x="368" y="119"/>
                    </a:cubicBezTo>
                    <a:cubicBezTo>
                      <a:pt x="367" y="117"/>
                      <a:pt x="367" y="115"/>
                      <a:pt x="366" y="113"/>
                    </a:cubicBezTo>
                    <a:cubicBezTo>
                      <a:pt x="366" y="112"/>
                      <a:pt x="366" y="112"/>
                      <a:pt x="366" y="111"/>
                    </a:cubicBezTo>
                    <a:cubicBezTo>
                      <a:pt x="366" y="111"/>
                      <a:pt x="366" y="111"/>
                      <a:pt x="366" y="111"/>
                    </a:cubicBezTo>
                    <a:cubicBezTo>
                      <a:pt x="367" y="111"/>
                      <a:pt x="368" y="112"/>
                      <a:pt x="368" y="112"/>
                    </a:cubicBezTo>
                    <a:cubicBezTo>
                      <a:pt x="369" y="111"/>
                      <a:pt x="369" y="111"/>
                      <a:pt x="369" y="111"/>
                    </a:cubicBezTo>
                    <a:moveTo>
                      <a:pt x="385" y="83"/>
                    </a:moveTo>
                    <a:cubicBezTo>
                      <a:pt x="384" y="81"/>
                      <a:pt x="384" y="81"/>
                      <a:pt x="384" y="81"/>
                    </a:cubicBezTo>
                    <a:cubicBezTo>
                      <a:pt x="381" y="78"/>
                      <a:pt x="381" y="78"/>
                      <a:pt x="379" y="77"/>
                    </a:cubicBezTo>
                    <a:cubicBezTo>
                      <a:pt x="380" y="76"/>
                      <a:pt x="380" y="76"/>
                      <a:pt x="380" y="76"/>
                    </a:cubicBezTo>
                    <a:cubicBezTo>
                      <a:pt x="379" y="75"/>
                      <a:pt x="379" y="75"/>
                      <a:pt x="378" y="75"/>
                    </a:cubicBezTo>
                    <a:cubicBezTo>
                      <a:pt x="378" y="75"/>
                      <a:pt x="378" y="75"/>
                      <a:pt x="378" y="75"/>
                    </a:cubicBezTo>
                    <a:cubicBezTo>
                      <a:pt x="379" y="76"/>
                      <a:pt x="379" y="76"/>
                      <a:pt x="379" y="76"/>
                    </a:cubicBezTo>
                    <a:cubicBezTo>
                      <a:pt x="378" y="76"/>
                      <a:pt x="378" y="76"/>
                      <a:pt x="378" y="76"/>
                    </a:cubicBezTo>
                    <a:cubicBezTo>
                      <a:pt x="376" y="73"/>
                      <a:pt x="376" y="72"/>
                      <a:pt x="376" y="72"/>
                    </a:cubicBezTo>
                    <a:cubicBezTo>
                      <a:pt x="374" y="72"/>
                      <a:pt x="373" y="72"/>
                      <a:pt x="372" y="72"/>
                    </a:cubicBezTo>
                    <a:cubicBezTo>
                      <a:pt x="372" y="74"/>
                      <a:pt x="372" y="74"/>
                      <a:pt x="372" y="74"/>
                    </a:cubicBezTo>
                    <a:cubicBezTo>
                      <a:pt x="372" y="74"/>
                      <a:pt x="372" y="74"/>
                      <a:pt x="372" y="74"/>
                    </a:cubicBezTo>
                    <a:cubicBezTo>
                      <a:pt x="372" y="75"/>
                      <a:pt x="371" y="75"/>
                      <a:pt x="371" y="76"/>
                    </a:cubicBezTo>
                    <a:cubicBezTo>
                      <a:pt x="371" y="76"/>
                      <a:pt x="371" y="76"/>
                      <a:pt x="371" y="76"/>
                    </a:cubicBezTo>
                    <a:cubicBezTo>
                      <a:pt x="371" y="76"/>
                      <a:pt x="371" y="76"/>
                      <a:pt x="371" y="77"/>
                    </a:cubicBezTo>
                    <a:cubicBezTo>
                      <a:pt x="372" y="77"/>
                      <a:pt x="372" y="77"/>
                      <a:pt x="373" y="79"/>
                    </a:cubicBezTo>
                    <a:cubicBezTo>
                      <a:pt x="373" y="79"/>
                      <a:pt x="373" y="80"/>
                      <a:pt x="373" y="81"/>
                    </a:cubicBezTo>
                    <a:cubicBezTo>
                      <a:pt x="374" y="81"/>
                      <a:pt x="374" y="81"/>
                      <a:pt x="374" y="82"/>
                    </a:cubicBezTo>
                    <a:cubicBezTo>
                      <a:pt x="382" y="94"/>
                      <a:pt x="382" y="94"/>
                      <a:pt x="382" y="94"/>
                    </a:cubicBezTo>
                    <a:cubicBezTo>
                      <a:pt x="382" y="94"/>
                      <a:pt x="382" y="94"/>
                      <a:pt x="382" y="94"/>
                    </a:cubicBezTo>
                    <a:cubicBezTo>
                      <a:pt x="383" y="95"/>
                      <a:pt x="384" y="96"/>
                      <a:pt x="384" y="97"/>
                    </a:cubicBezTo>
                    <a:cubicBezTo>
                      <a:pt x="385" y="98"/>
                      <a:pt x="386" y="100"/>
                      <a:pt x="387" y="102"/>
                    </a:cubicBezTo>
                    <a:cubicBezTo>
                      <a:pt x="388" y="102"/>
                      <a:pt x="388" y="102"/>
                      <a:pt x="388" y="102"/>
                    </a:cubicBezTo>
                    <a:cubicBezTo>
                      <a:pt x="388" y="102"/>
                      <a:pt x="388" y="102"/>
                      <a:pt x="388" y="102"/>
                    </a:cubicBezTo>
                    <a:cubicBezTo>
                      <a:pt x="388" y="101"/>
                      <a:pt x="388" y="101"/>
                      <a:pt x="388" y="101"/>
                    </a:cubicBezTo>
                    <a:cubicBezTo>
                      <a:pt x="388" y="101"/>
                      <a:pt x="389" y="101"/>
                      <a:pt x="389" y="101"/>
                    </a:cubicBezTo>
                    <a:cubicBezTo>
                      <a:pt x="389" y="100"/>
                      <a:pt x="388" y="99"/>
                      <a:pt x="388" y="98"/>
                    </a:cubicBezTo>
                    <a:cubicBezTo>
                      <a:pt x="387" y="97"/>
                      <a:pt x="387" y="96"/>
                      <a:pt x="387" y="96"/>
                    </a:cubicBezTo>
                    <a:cubicBezTo>
                      <a:pt x="387" y="95"/>
                      <a:pt x="387" y="95"/>
                      <a:pt x="387" y="94"/>
                    </a:cubicBezTo>
                    <a:cubicBezTo>
                      <a:pt x="387" y="94"/>
                      <a:pt x="387" y="94"/>
                      <a:pt x="387" y="94"/>
                    </a:cubicBezTo>
                    <a:cubicBezTo>
                      <a:pt x="388" y="95"/>
                      <a:pt x="388" y="95"/>
                      <a:pt x="388" y="95"/>
                    </a:cubicBezTo>
                    <a:cubicBezTo>
                      <a:pt x="388" y="95"/>
                      <a:pt x="388" y="95"/>
                      <a:pt x="388" y="95"/>
                    </a:cubicBezTo>
                    <a:cubicBezTo>
                      <a:pt x="388" y="94"/>
                      <a:pt x="388" y="94"/>
                      <a:pt x="388" y="94"/>
                    </a:cubicBezTo>
                    <a:cubicBezTo>
                      <a:pt x="388" y="93"/>
                      <a:pt x="388" y="93"/>
                      <a:pt x="388" y="93"/>
                    </a:cubicBezTo>
                    <a:cubicBezTo>
                      <a:pt x="387" y="92"/>
                      <a:pt x="387" y="91"/>
                      <a:pt x="386" y="90"/>
                    </a:cubicBezTo>
                    <a:cubicBezTo>
                      <a:pt x="386" y="90"/>
                      <a:pt x="386" y="89"/>
                      <a:pt x="386" y="89"/>
                    </a:cubicBezTo>
                    <a:cubicBezTo>
                      <a:pt x="386" y="89"/>
                      <a:pt x="387" y="89"/>
                      <a:pt x="388" y="88"/>
                    </a:cubicBezTo>
                    <a:cubicBezTo>
                      <a:pt x="387" y="88"/>
                      <a:pt x="387" y="87"/>
                      <a:pt x="386" y="87"/>
                    </a:cubicBezTo>
                    <a:cubicBezTo>
                      <a:pt x="386" y="86"/>
                      <a:pt x="385" y="86"/>
                      <a:pt x="385" y="85"/>
                    </a:cubicBezTo>
                    <a:cubicBezTo>
                      <a:pt x="384" y="85"/>
                      <a:pt x="384" y="85"/>
                      <a:pt x="384" y="85"/>
                    </a:cubicBezTo>
                    <a:cubicBezTo>
                      <a:pt x="384" y="84"/>
                      <a:pt x="384" y="84"/>
                      <a:pt x="384" y="84"/>
                    </a:cubicBezTo>
                    <a:cubicBezTo>
                      <a:pt x="383" y="82"/>
                      <a:pt x="383" y="82"/>
                      <a:pt x="383" y="82"/>
                    </a:cubicBezTo>
                    <a:cubicBezTo>
                      <a:pt x="383" y="82"/>
                      <a:pt x="383" y="82"/>
                      <a:pt x="384" y="82"/>
                    </a:cubicBezTo>
                    <a:cubicBezTo>
                      <a:pt x="384" y="83"/>
                      <a:pt x="384" y="83"/>
                      <a:pt x="384" y="83"/>
                    </a:cubicBezTo>
                    <a:cubicBezTo>
                      <a:pt x="385" y="83"/>
                      <a:pt x="385" y="83"/>
                      <a:pt x="385" y="83"/>
                    </a:cubicBezTo>
                    <a:moveTo>
                      <a:pt x="273" y="24"/>
                    </a:moveTo>
                    <a:cubicBezTo>
                      <a:pt x="272" y="24"/>
                      <a:pt x="272" y="23"/>
                      <a:pt x="271" y="23"/>
                    </a:cubicBezTo>
                    <a:cubicBezTo>
                      <a:pt x="271" y="23"/>
                      <a:pt x="271" y="23"/>
                      <a:pt x="271" y="23"/>
                    </a:cubicBezTo>
                    <a:cubicBezTo>
                      <a:pt x="271" y="23"/>
                      <a:pt x="271" y="23"/>
                      <a:pt x="271" y="23"/>
                    </a:cubicBezTo>
                    <a:cubicBezTo>
                      <a:pt x="271" y="23"/>
                      <a:pt x="271" y="23"/>
                      <a:pt x="271" y="23"/>
                    </a:cubicBezTo>
                    <a:cubicBezTo>
                      <a:pt x="272" y="24"/>
                      <a:pt x="272" y="24"/>
                      <a:pt x="272" y="24"/>
                    </a:cubicBezTo>
                    <a:cubicBezTo>
                      <a:pt x="273" y="24"/>
                      <a:pt x="273" y="24"/>
                      <a:pt x="273" y="24"/>
                    </a:cubicBezTo>
                    <a:cubicBezTo>
                      <a:pt x="273" y="24"/>
                      <a:pt x="273" y="24"/>
                      <a:pt x="273" y="24"/>
                    </a:cubicBezTo>
                    <a:moveTo>
                      <a:pt x="304" y="75"/>
                    </a:moveTo>
                    <a:cubicBezTo>
                      <a:pt x="295" y="55"/>
                      <a:pt x="285" y="38"/>
                      <a:pt x="274" y="25"/>
                    </a:cubicBezTo>
                    <a:cubicBezTo>
                      <a:pt x="273" y="25"/>
                      <a:pt x="273" y="25"/>
                      <a:pt x="272" y="25"/>
                    </a:cubicBezTo>
                    <a:cubicBezTo>
                      <a:pt x="272" y="26"/>
                      <a:pt x="271" y="26"/>
                      <a:pt x="268" y="25"/>
                    </a:cubicBezTo>
                    <a:cubicBezTo>
                      <a:pt x="267" y="25"/>
                      <a:pt x="267" y="25"/>
                      <a:pt x="267" y="25"/>
                    </a:cubicBezTo>
                    <a:cubicBezTo>
                      <a:pt x="267" y="25"/>
                      <a:pt x="267" y="25"/>
                      <a:pt x="267" y="25"/>
                    </a:cubicBezTo>
                    <a:cubicBezTo>
                      <a:pt x="266" y="24"/>
                      <a:pt x="266" y="24"/>
                      <a:pt x="266" y="24"/>
                    </a:cubicBezTo>
                    <a:cubicBezTo>
                      <a:pt x="264" y="23"/>
                      <a:pt x="264" y="23"/>
                      <a:pt x="263" y="23"/>
                    </a:cubicBezTo>
                    <a:cubicBezTo>
                      <a:pt x="263" y="23"/>
                      <a:pt x="263" y="23"/>
                      <a:pt x="263" y="23"/>
                    </a:cubicBezTo>
                    <a:cubicBezTo>
                      <a:pt x="262" y="23"/>
                      <a:pt x="262" y="23"/>
                      <a:pt x="261" y="23"/>
                    </a:cubicBezTo>
                    <a:cubicBezTo>
                      <a:pt x="261" y="23"/>
                      <a:pt x="261" y="23"/>
                      <a:pt x="261" y="23"/>
                    </a:cubicBezTo>
                    <a:cubicBezTo>
                      <a:pt x="260" y="23"/>
                      <a:pt x="260" y="23"/>
                      <a:pt x="260" y="23"/>
                    </a:cubicBezTo>
                    <a:cubicBezTo>
                      <a:pt x="259" y="24"/>
                      <a:pt x="259" y="24"/>
                      <a:pt x="259" y="24"/>
                    </a:cubicBezTo>
                    <a:cubicBezTo>
                      <a:pt x="258" y="23"/>
                      <a:pt x="258" y="23"/>
                      <a:pt x="257" y="22"/>
                    </a:cubicBezTo>
                    <a:cubicBezTo>
                      <a:pt x="257" y="23"/>
                      <a:pt x="257" y="23"/>
                      <a:pt x="257" y="23"/>
                    </a:cubicBezTo>
                    <a:cubicBezTo>
                      <a:pt x="256" y="23"/>
                      <a:pt x="256" y="23"/>
                      <a:pt x="256" y="23"/>
                    </a:cubicBezTo>
                    <a:cubicBezTo>
                      <a:pt x="255" y="22"/>
                      <a:pt x="255" y="22"/>
                      <a:pt x="255" y="22"/>
                    </a:cubicBezTo>
                    <a:cubicBezTo>
                      <a:pt x="256" y="22"/>
                      <a:pt x="256" y="22"/>
                      <a:pt x="256" y="22"/>
                    </a:cubicBezTo>
                    <a:cubicBezTo>
                      <a:pt x="256" y="22"/>
                      <a:pt x="256" y="22"/>
                      <a:pt x="256" y="22"/>
                    </a:cubicBezTo>
                    <a:cubicBezTo>
                      <a:pt x="256" y="21"/>
                      <a:pt x="256" y="21"/>
                      <a:pt x="256" y="21"/>
                    </a:cubicBezTo>
                    <a:cubicBezTo>
                      <a:pt x="256" y="21"/>
                      <a:pt x="256" y="21"/>
                      <a:pt x="256" y="21"/>
                    </a:cubicBezTo>
                    <a:cubicBezTo>
                      <a:pt x="255" y="21"/>
                      <a:pt x="255" y="21"/>
                      <a:pt x="255" y="21"/>
                    </a:cubicBezTo>
                    <a:cubicBezTo>
                      <a:pt x="255" y="22"/>
                      <a:pt x="255" y="22"/>
                      <a:pt x="255" y="22"/>
                    </a:cubicBezTo>
                    <a:cubicBezTo>
                      <a:pt x="254" y="22"/>
                      <a:pt x="253" y="22"/>
                      <a:pt x="253" y="22"/>
                    </a:cubicBezTo>
                    <a:cubicBezTo>
                      <a:pt x="253" y="23"/>
                      <a:pt x="253" y="23"/>
                      <a:pt x="253" y="23"/>
                    </a:cubicBezTo>
                    <a:cubicBezTo>
                      <a:pt x="253" y="23"/>
                      <a:pt x="253" y="23"/>
                      <a:pt x="253" y="23"/>
                    </a:cubicBezTo>
                    <a:cubicBezTo>
                      <a:pt x="253" y="24"/>
                      <a:pt x="253" y="24"/>
                      <a:pt x="253" y="24"/>
                    </a:cubicBezTo>
                    <a:cubicBezTo>
                      <a:pt x="253" y="24"/>
                      <a:pt x="253" y="24"/>
                      <a:pt x="253" y="24"/>
                    </a:cubicBezTo>
                    <a:cubicBezTo>
                      <a:pt x="253" y="24"/>
                      <a:pt x="253" y="24"/>
                      <a:pt x="253" y="24"/>
                    </a:cubicBezTo>
                    <a:cubicBezTo>
                      <a:pt x="252" y="24"/>
                      <a:pt x="251" y="24"/>
                      <a:pt x="251" y="25"/>
                    </a:cubicBezTo>
                    <a:cubicBezTo>
                      <a:pt x="250" y="25"/>
                      <a:pt x="250" y="25"/>
                      <a:pt x="250" y="25"/>
                    </a:cubicBezTo>
                    <a:cubicBezTo>
                      <a:pt x="249" y="25"/>
                      <a:pt x="249" y="25"/>
                      <a:pt x="249" y="25"/>
                    </a:cubicBezTo>
                    <a:cubicBezTo>
                      <a:pt x="249" y="25"/>
                      <a:pt x="249" y="25"/>
                      <a:pt x="249" y="25"/>
                    </a:cubicBezTo>
                    <a:cubicBezTo>
                      <a:pt x="250" y="24"/>
                      <a:pt x="251" y="22"/>
                      <a:pt x="251" y="22"/>
                    </a:cubicBezTo>
                    <a:cubicBezTo>
                      <a:pt x="252" y="22"/>
                      <a:pt x="252" y="22"/>
                      <a:pt x="252" y="22"/>
                    </a:cubicBezTo>
                    <a:cubicBezTo>
                      <a:pt x="253" y="21"/>
                      <a:pt x="253" y="21"/>
                      <a:pt x="253" y="21"/>
                    </a:cubicBezTo>
                    <a:cubicBezTo>
                      <a:pt x="253" y="21"/>
                      <a:pt x="253" y="21"/>
                      <a:pt x="253" y="21"/>
                    </a:cubicBezTo>
                    <a:cubicBezTo>
                      <a:pt x="254" y="20"/>
                      <a:pt x="254" y="20"/>
                      <a:pt x="254" y="20"/>
                    </a:cubicBezTo>
                    <a:cubicBezTo>
                      <a:pt x="254" y="19"/>
                      <a:pt x="254" y="19"/>
                      <a:pt x="254" y="19"/>
                    </a:cubicBezTo>
                    <a:cubicBezTo>
                      <a:pt x="254" y="19"/>
                      <a:pt x="255" y="19"/>
                      <a:pt x="255" y="19"/>
                    </a:cubicBezTo>
                    <a:cubicBezTo>
                      <a:pt x="255" y="18"/>
                      <a:pt x="255" y="18"/>
                      <a:pt x="255" y="18"/>
                    </a:cubicBezTo>
                    <a:cubicBezTo>
                      <a:pt x="255" y="18"/>
                      <a:pt x="255" y="18"/>
                      <a:pt x="255" y="18"/>
                    </a:cubicBezTo>
                    <a:cubicBezTo>
                      <a:pt x="255" y="17"/>
                      <a:pt x="254" y="17"/>
                      <a:pt x="254" y="17"/>
                    </a:cubicBezTo>
                    <a:cubicBezTo>
                      <a:pt x="253" y="16"/>
                      <a:pt x="253" y="16"/>
                      <a:pt x="253" y="16"/>
                    </a:cubicBezTo>
                    <a:cubicBezTo>
                      <a:pt x="252" y="16"/>
                      <a:pt x="251" y="15"/>
                      <a:pt x="250" y="14"/>
                    </a:cubicBezTo>
                    <a:cubicBezTo>
                      <a:pt x="250" y="14"/>
                      <a:pt x="249" y="14"/>
                      <a:pt x="249" y="14"/>
                    </a:cubicBezTo>
                    <a:cubicBezTo>
                      <a:pt x="248" y="14"/>
                      <a:pt x="248" y="14"/>
                      <a:pt x="247" y="15"/>
                    </a:cubicBezTo>
                    <a:cubicBezTo>
                      <a:pt x="247" y="14"/>
                      <a:pt x="246" y="14"/>
                      <a:pt x="246" y="14"/>
                    </a:cubicBezTo>
                    <a:cubicBezTo>
                      <a:pt x="246" y="15"/>
                      <a:pt x="246" y="15"/>
                      <a:pt x="246" y="15"/>
                    </a:cubicBezTo>
                    <a:cubicBezTo>
                      <a:pt x="245" y="15"/>
                      <a:pt x="245" y="15"/>
                      <a:pt x="245" y="15"/>
                    </a:cubicBezTo>
                    <a:cubicBezTo>
                      <a:pt x="245" y="15"/>
                      <a:pt x="245" y="15"/>
                      <a:pt x="245" y="15"/>
                    </a:cubicBezTo>
                    <a:cubicBezTo>
                      <a:pt x="245" y="14"/>
                      <a:pt x="245" y="14"/>
                      <a:pt x="245" y="14"/>
                    </a:cubicBezTo>
                    <a:cubicBezTo>
                      <a:pt x="245" y="14"/>
                      <a:pt x="245" y="14"/>
                      <a:pt x="245" y="14"/>
                    </a:cubicBezTo>
                    <a:cubicBezTo>
                      <a:pt x="244" y="14"/>
                      <a:pt x="244" y="14"/>
                      <a:pt x="244" y="14"/>
                    </a:cubicBezTo>
                    <a:cubicBezTo>
                      <a:pt x="243" y="14"/>
                      <a:pt x="243" y="14"/>
                      <a:pt x="243" y="14"/>
                    </a:cubicBezTo>
                    <a:cubicBezTo>
                      <a:pt x="242" y="13"/>
                      <a:pt x="242" y="13"/>
                      <a:pt x="242" y="13"/>
                    </a:cubicBezTo>
                    <a:cubicBezTo>
                      <a:pt x="243" y="12"/>
                      <a:pt x="243" y="12"/>
                      <a:pt x="243" y="12"/>
                    </a:cubicBezTo>
                    <a:cubicBezTo>
                      <a:pt x="242" y="12"/>
                      <a:pt x="241" y="12"/>
                      <a:pt x="240" y="12"/>
                    </a:cubicBezTo>
                    <a:cubicBezTo>
                      <a:pt x="240" y="12"/>
                      <a:pt x="239" y="13"/>
                      <a:pt x="239" y="13"/>
                    </a:cubicBezTo>
                    <a:cubicBezTo>
                      <a:pt x="239" y="14"/>
                      <a:pt x="239" y="14"/>
                      <a:pt x="239" y="14"/>
                    </a:cubicBezTo>
                    <a:cubicBezTo>
                      <a:pt x="238" y="14"/>
                      <a:pt x="238" y="14"/>
                      <a:pt x="238" y="14"/>
                    </a:cubicBezTo>
                    <a:cubicBezTo>
                      <a:pt x="239" y="15"/>
                      <a:pt x="239" y="15"/>
                      <a:pt x="239" y="15"/>
                    </a:cubicBezTo>
                    <a:cubicBezTo>
                      <a:pt x="238" y="15"/>
                      <a:pt x="237" y="15"/>
                      <a:pt x="237" y="15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6" y="16"/>
                      <a:pt x="236" y="16"/>
                      <a:pt x="233" y="16"/>
                    </a:cubicBezTo>
                    <a:cubicBezTo>
                      <a:pt x="233" y="16"/>
                      <a:pt x="233" y="16"/>
                      <a:pt x="233" y="16"/>
                    </a:cubicBezTo>
                    <a:cubicBezTo>
                      <a:pt x="232" y="16"/>
                      <a:pt x="232" y="16"/>
                      <a:pt x="232" y="16"/>
                    </a:cubicBezTo>
                    <a:cubicBezTo>
                      <a:pt x="232" y="16"/>
                      <a:pt x="231" y="17"/>
                      <a:pt x="231" y="17"/>
                    </a:cubicBezTo>
                    <a:cubicBezTo>
                      <a:pt x="230" y="17"/>
                      <a:pt x="230" y="17"/>
                      <a:pt x="229" y="17"/>
                    </a:cubicBezTo>
                    <a:cubicBezTo>
                      <a:pt x="229" y="17"/>
                      <a:pt x="228" y="18"/>
                      <a:pt x="227" y="18"/>
                    </a:cubicBezTo>
                    <a:cubicBezTo>
                      <a:pt x="226" y="18"/>
                      <a:pt x="226" y="18"/>
                      <a:pt x="226" y="18"/>
                    </a:cubicBezTo>
                    <a:cubicBezTo>
                      <a:pt x="225" y="18"/>
                      <a:pt x="221" y="21"/>
                      <a:pt x="221" y="21"/>
                    </a:cubicBezTo>
                    <a:cubicBezTo>
                      <a:pt x="221" y="21"/>
                      <a:pt x="222" y="21"/>
                      <a:pt x="222" y="22"/>
                    </a:cubicBezTo>
                    <a:cubicBezTo>
                      <a:pt x="222" y="22"/>
                      <a:pt x="222" y="22"/>
                      <a:pt x="222" y="22"/>
                    </a:cubicBezTo>
                    <a:cubicBezTo>
                      <a:pt x="219" y="23"/>
                      <a:pt x="219" y="23"/>
                      <a:pt x="219" y="23"/>
                    </a:cubicBezTo>
                    <a:cubicBezTo>
                      <a:pt x="218" y="23"/>
                      <a:pt x="218" y="23"/>
                      <a:pt x="216" y="23"/>
                    </a:cubicBezTo>
                    <a:cubicBezTo>
                      <a:pt x="215" y="23"/>
                      <a:pt x="215" y="23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3" y="24"/>
                      <a:pt x="212" y="24"/>
                      <a:pt x="212" y="24"/>
                    </a:cubicBezTo>
                    <a:cubicBezTo>
                      <a:pt x="211" y="24"/>
                      <a:pt x="211" y="24"/>
                      <a:pt x="211" y="24"/>
                    </a:cubicBezTo>
                    <a:cubicBezTo>
                      <a:pt x="211" y="25"/>
                      <a:pt x="211" y="25"/>
                      <a:pt x="212" y="26"/>
                    </a:cubicBezTo>
                    <a:cubicBezTo>
                      <a:pt x="211" y="26"/>
                      <a:pt x="211" y="26"/>
                      <a:pt x="211" y="26"/>
                    </a:cubicBezTo>
                    <a:cubicBezTo>
                      <a:pt x="211" y="27"/>
                      <a:pt x="211" y="27"/>
                      <a:pt x="211" y="27"/>
                    </a:cubicBezTo>
                    <a:cubicBezTo>
                      <a:pt x="212" y="27"/>
                      <a:pt x="212" y="27"/>
                      <a:pt x="212" y="27"/>
                    </a:cubicBezTo>
                    <a:cubicBezTo>
                      <a:pt x="212" y="27"/>
                      <a:pt x="212" y="27"/>
                      <a:pt x="212" y="27"/>
                    </a:cubicBezTo>
                    <a:cubicBezTo>
                      <a:pt x="213" y="28"/>
                      <a:pt x="213" y="28"/>
                      <a:pt x="213" y="28"/>
                    </a:cubicBezTo>
                    <a:cubicBezTo>
                      <a:pt x="213" y="28"/>
                      <a:pt x="213" y="28"/>
                      <a:pt x="213" y="28"/>
                    </a:cubicBezTo>
                    <a:cubicBezTo>
                      <a:pt x="213" y="29"/>
                      <a:pt x="213" y="29"/>
                      <a:pt x="213" y="29"/>
                    </a:cubicBezTo>
                    <a:cubicBezTo>
                      <a:pt x="213" y="29"/>
                      <a:pt x="213" y="29"/>
                      <a:pt x="213" y="29"/>
                    </a:cubicBezTo>
                    <a:cubicBezTo>
                      <a:pt x="212" y="29"/>
                      <a:pt x="211" y="29"/>
                      <a:pt x="210" y="28"/>
                    </a:cubicBezTo>
                    <a:cubicBezTo>
                      <a:pt x="210" y="28"/>
                      <a:pt x="210" y="28"/>
                      <a:pt x="210" y="28"/>
                    </a:cubicBezTo>
                    <a:cubicBezTo>
                      <a:pt x="210" y="27"/>
                      <a:pt x="209" y="27"/>
                      <a:pt x="208" y="27"/>
                    </a:cubicBezTo>
                    <a:cubicBezTo>
                      <a:pt x="208" y="27"/>
                      <a:pt x="208" y="27"/>
                      <a:pt x="208" y="27"/>
                    </a:cubicBezTo>
                    <a:cubicBezTo>
                      <a:pt x="206" y="26"/>
                      <a:pt x="205" y="27"/>
                      <a:pt x="205" y="27"/>
                    </a:cubicBezTo>
                    <a:cubicBezTo>
                      <a:pt x="206" y="27"/>
                      <a:pt x="206" y="28"/>
                      <a:pt x="206" y="28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5" y="28"/>
                      <a:pt x="205" y="28"/>
                    </a:cubicBezTo>
                    <a:cubicBezTo>
                      <a:pt x="205" y="28"/>
                      <a:pt x="204" y="28"/>
                      <a:pt x="204" y="28"/>
                    </a:cubicBezTo>
                    <a:cubicBezTo>
                      <a:pt x="204" y="28"/>
                      <a:pt x="203" y="29"/>
                      <a:pt x="203" y="29"/>
                    </a:cubicBezTo>
                    <a:cubicBezTo>
                      <a:pt x="203" y="30"/>
                      <a:pt x="203" y="30"/>
                      <a:pt x="203" y="30"/>
                    </a:cubicBezTo>
                    <a:cubicBezTo>
                      <a:pt x="204" y="30"/>
                      <a:pt x="204" y="30"/>
                      <a:pt x="204" y="30"/>
                    </a:cubicBezTo>
                    <a:cubicBezTo>
                      <a:pt x="204" y="30"/>
                      <a:pt x="204" y="30"/>
                      <a:pt x="204" y="30"/>
                    </a:cubicBezTo>
                    <a:cubicBezTo>
                      <a:pt x="204" y="30"/>
                      <a:pt x="204" y="30"/>
                      <a:pt x="204" y="30"/>
                    </a:cubicBezTo>
                    <a:cubicBezTo>
                      <a:pt x="204" y="30"/>
                      <a:pt x="204" y="30"/>
                      <a:pt x="204" y="30"/>
                    </a:cubicBezTo>
                    <a:cubicBezTo>
                      <a:pt x="204" y="30"/>
                      <a:pt x="204" y="30"/>
                      <a:pt x="204" y="30"/>
                    </a:cubicBezTo>
                    <a:cubicBezTo>
                      <a:pt x="204" y="30"/>
                      <a:pt x="204" y="30"/>
                      <a:pt x="204" y="30"/>
                    </a:cubicBezTo>
                    <a:cubicBezTo>
                      <a:pt x="204" y="30"/>
                      <a:pt x="204" y="30"/>
                      <a:pt x="204" y="30"/>
                    </a:cubicBezTo>
                    <a:cubicBezTo>
                      <a:pt x="204" y="30"/>
                      <a:pt x="204" y="30"/>
                      <a:pt x="204" y="30"/>
                    </a:cubicBezTo>
                    <a:cubicBezTo>
                      <a:pt x="205" y="30"/>
                      <a:pt x="205" y="30"/>
                      <a:pt x="206" y="32"/>
                    </a:cubicBezTo>
                    <a:cubicBezTo>
                      <a:pt x="205" y="32"/>
                      <a:pt x="205" y="32"/>
                      <a:pt x="202" y="30"/>
                    </a:cubicBezTo>
                    <a:cubicBezTo>
                      <a:pt x="202" y="30"/>
                      <a:pt x="202" y="30"/>
                      <a:pt x="202" y="30"/>
                    </a:cubicBezTo>
                    <a:cubicBezTo>
                      <a:pt x="202" y="29"/>
                      <a:pt x="202" y="29"/>
                      <a:pt x="202" y="28"/>
                    </a:cubicBezTo>
                    <a:cubicBezTo>
                      <a:pt x="204" y="26"/>
                      <a:pt x="204" y="26"/>
                      <a:pt x="204" y="25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2" y="27"/>
                      <a:pt x="202" y="27"/>
                      <a:pt x="202" y="27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0" y="28"/>
                      <a:pt x="198" y="30"/>
                      <a:pt x="198" y="30"/>
                    </a:cubicBezTo>
                    <a:cubicBezTo>
                      <a:pt x="198" y="30"/>
                      <a:pt x="198" y="30"/>
                      <a:pt x="198" y="30"/>
                    </a:cubicBezTo>
                    <a:cubicBezTo>
                      <a:pt x="198" y="33"/>
                      <a:pt x="198" y="33"/>
                      <a:pt x="196" y="34"/>
                    </a:cubicBezTo>
                    <a:cubicBezTo>
                      <a:pt x="196" y="34"/>
                      <a:pt x="196" y="34"/>
                      <a:pt x="196" y="34"/>
                    </a:cubicBezTo>
                    <a:cubicBezTo>
                      <a:pt x="196" y="35"/>
                      <a:pt x="196" y="36"/>
                      <a:pt x="195" y="37"/>
                    </a:cubicBezTo>
                    <a:cubicBezTo>
                      <a:pt x="196" y="38"/>
                      <a:pt x="197" y="38"/>
                      <a:pt x="198" y="38"/>
                    </a:cubicBezTo>
                    <a:cubicBezTo>
                      <a:pt x="198" y="37"/>
                      <a:pt x="199" y="37"/>
                      <a:pt x="199" y="37"/>
                    </a:cubicBezTo>
                    <a:cubicBezTo>
                      <a:pt x="199" y="37"/>
                      <a:pt x="199" y="37"/>
                      <a:pt x="199" y="37"/>
                    </a:cubicBezTo>
                    <a:cubicBezTo>
                      <a:pt x="202" y="40"/>
                      <a:pt x="202" y="41"/>
                      <a:pt x="200" y="42"/>
                    </a:cubicBezTo>
                    <a:cubicBezTo>
                      <a:pt x="201" y="43"/>
                      <a:pt x="201" y="43"/>
                      <a:pt x="201" y="43"/>
                    </a:cubicBezTo>
                    <a:cubicBezTo>
                      <a:pt x="201" y="43"/>
                      <a:pt x="202" y="43"/>
                      <a:pt x="202" y="43"/>
                    </a:cubicBezTo>
                    <a:cubicBezTo>
                      <a:pt x="202" y="44"/>
                      <a:pt x="202" y="44"/>
                      <a:pt x="202" y="44"/>
                    </a:cubicBezTo>
                    <a:cubicBezTo>
                      <a:pt x="201" y="44"/>
                      <a:pt x="201" y="44"/>
                      <a:pt x="201" y="44"/>
                    </a:cubicBezTo>
                    <a:cubicBezTo>
                      <a:pt x="201" y="44"/>
                      <a:pt x="201" y="44"/>
                      <a:pt x="200" y="44"/>
                    </a:cubicBezTo>
                    <a:cubicBezTo>
                      <a:pt x="200" y="44"/>
                      <a:pt x="200" y="43"/>
                      <a:pt x="199" y="43"/>
                    </a:cubicBezTo>
                    <a:cubicBezTo>
                      <a:pt x="200" y="42"/>
                      <a:pt x="200" y="42"/>
                      <a:pt x="200" y="41"/>
                    </a:cubicBezTo>
                    <a:cubicBezTo>
                      <a:pt x="200" y="41"/>
                      <a:pt x="200" y="41"/>
                      <a:pt x="200" y="41"/>
                    </a:cubicBezTo>
                    <a:cubicBezTo>
                      <a:pt x="200" y="40"/>
                      <a:pt x="200" y="40"/>
                      <a:pt x="200" y="40"/>
                    </a:cubicBezTo>
                    <a:cubicBezTo>
                      <a:pt x="200" y="39"/>
                      <a:pt x="200" y="39"/>
                      <a:pt x="200" y="39"/>
                    </a:cubicBezTo>
                    <a:cubicBezTo>
                      <a:pt x="198" y="39"/>
                      <a:pt x="195" y="37"/>
                      <a:pt x="191" y="45"/>
                    </a:cubicBezTo>
                    <a:cubicBezTo>
                      <a:pt x="191" y="46"/>
                      <a:pt x="191" y="46"/>
                      <a:pt x="188" y="47"/>
                    </a:cubicBezTo>
                    <a:cubicBezTo>
                      <a:pt x="187" y="47"/>
                      <a:pt x="187" y="47"/>
                      <a:pt x="187" y="47"/>
                    </a:cubicBezTo>
                    <a:cubicBezTo>
                      <a:pt x="187" y="48"/>
                      <a:pt x="187" y="48"/>
                      <a:pt x="185" y="47"/>
                    </a:cubicBezTo>
                    <a:cubicBezTo>
                      <a:pt x="184" y="47"/>
                      <a:pt x="183" y="47"/>
                      <a:pt x="182" y="47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85" y="45"/>
                      <a:pt x="188" y="45"/>
                      <a:pt x="191" y="43"/>
                    </a:cubicBezTo>
                    <a:cubicBezTo>
                      <a:pt x="191" y="43"/>
                      <a:pt x="192" y="42"/>
                      <a:pt x="194" y="39"/>
                    </a:cubicBezTo>
                    <a:cubicBezTo>
                      <a:pt x="193" y="39"/>
                      <a:pt x="193" y="39"/>
                      <a:pt x="192" y="39"/>
                    </a:cubicBezTo>
                    <a:cubicBezTo>
                      <a:pt x="192" y="38"/>
                      <a:pt x="192" y="38"/>
                      <a:pt x="194" y="36"/>
                    </a:cubicBezTo>
                    <a:cubicBezTo>
                      <a:pt x="194" y="35"/>
                      <a:pt x="194" y="35"/>
                      <a:pt x="194" y="35"/>
                    </a:cubicBezTo>
                    <a:cubicBezTo>
                      <a:pt x="196" y="33"/>
                      <a:pt x="196" y="33"/>
                      <a:pt x="196" y="31"/>
                    </a:cubicBezTo>
                    <a:cubicBezTo>
                      <a:pt x="196" y="29"/>
                      <a:pt x="197" y="29"/>
                      <a:pt x="197" y="28"/>
                    </a:cubicBezTo>
                    <a:cubicBezTo>
                      <a:pt x="198" y="28"/>
                      <a:pt x="198" y="28"/>
                      <a:pt x="198" y="28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199" y="26"/>
                      <a:pt x="198" y="25"/>
                      <a:pt x="198" y="25"/>
                    </a:cubicBezTo>
                    <a:cubicBezTo>
                      <a:pt x="197" y="25"/>
                      <a:pt x="197" y="25"/>
                      <a:pt x="197" y="25"/>
                    </a:cubicBezTo>
                    <a:cubicBezTo>
                      <a:pt x="196" y="25"/>
                      <a:pt x="195" y="26"/>
                      <a:pt x="194" y="26"/>
                    </a:cubicBezTo>
                    <a:cubicBezTo>
                      <a:pt x="192" y="28"/>
                      <a:pt x="190" y="30"/>
                      <a:pt x="189" y="30"/>
                    </a:cubicBezTo>
                    <a:cubicBezTo>
                      <a:pt x="188" y="30"/>
                      <a:pt x="188" y="30"/>
                      <a:pt x="188" y="30"/>
                    </a:cubicBezTo>
                    <a:cubicBezTo>
                      <a:pt x="187" y="31"/>
                      <a:pt x="187" y="31"/>
                      <a:pt x="187" y="31"/>
                    </a:cubicBezTo>
                    <a:cubicBezTo>
                      <a:pt x="187" y="31"/>
                      <a:pt x="187" y="31"/>
                      <a:pt x="187" y="31"/>
                    </a:cubicBezTo>
                    <a:cubicBezTo>
                      <a:pt x="187" y="32"/>
                      <a:pt x="187" y="32"/>
                      <a:pt x="187" y="32"/>
                    </a:cubicBezTo>
                    <a:cubicBezTo>
                      <a:pt x="187" y="34"/>
                      <a:pt x="185" y="34"/>
                      <a:pt x="185" y="34"/>
                    </a:cubicBezTo>
                    <a:cubicBezTo>
                      <a:pt x="185" y="34"/>
                      <a:pt x="185" y="35"/>
                      <a:pt x="184" y="35"/>
                    </a:cubicBezTo>
                    <a:cubicBezTo>
                      <a:pt x="185" y="36"/>
                      <a:pt x="185" y="36"/>
                      <a:pt x="185" y="37"/>
                    </a:cubicBezTo>
                    <a:cubicBezTo>
                      <a:pt x="186" y="38"/>
                      <a:pt x="186" y="38"/>
                      <a:pt x="186" y="38"/>
                    </a:cubicBezTo>
                    <a:cubicBezTo>
                      <a:pt x="186" y="39"/>
                      <a:pt x="186" y="39"/>
                      <a:pt x="184" y="40"/>
                    </a:cubicBezTo>
                    <a:cubicBezTo>
                      <a:pt x="184" y="40"/>
                      <a:pt x="184" y="40"/>
                      <a:pt x="184" y="40"/>
                    </a:cubicBezTo>
                    <a:cubicBezTo>
                      <a:pt x="183" y="40"/>
                      <a:pt x="183" y="40"/>
                      <a:pt x="183" y="40"/>
                    </a:cubicBezTo>
                    <a:cubicBezTo>
                      <a:pt x="182" y="40"/>
                      <a:pt x="182" y="40"/>
                      <a:pt x="182" y="40"/>
                    </a:cubicBezTo>
                    <a:cubicBezTo>
                      <a:pt x="183" y="39"/>
                      <a:pt x="183" y="39"/>
                      <a:pt x="183" y="39"/>
                    </a:cubicBezTo>
                    <a:cubicBezTo>
                      <a:pt x="181" y="38"/>
                      <a:pt x="181" y="38"/>
                      <a:pt x="181" y="37"/>
                    </a:cubicBezTo>
                    <a:cubicBezTo>
                      <a:pt x="180" y="37"/>
                      <a:pt x="180" y="37"/>
                      <a:pt x="179" y="36"/>
                    </a:cubicBezTo>
                    <a:cubicBezTo>
                      <a:pt x="178" y="35"/>
                      <a:pt x="178" y="35"/>
                      <a:pt x="177" y="35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176" y="35"/>
                      <a:pt x="176" y="35"/>
                      <a:pt x="175" y="35"/>
                    </a:cubicBezTo>
                    <a:cubicBezTo>
                      <a:pt x="175" y="34"/>
                      <a:pt x="174" y="33"/>
                      <a:pt x="174" y="33"/>
                    </a:cubicBezTo>
                    <a:cubicBezTo>
                      <a:pt x="174" y="32"/>
                      <a:pt x="174" y="32"/>
                      <a:pt x="174" y="32"/>
                    </a:cubicBezTo>
                    <a:cubicBezTo>
                      <a:pt x="174" y="32"/>
                      <a:pt x="174" y="32"/>
                      <a:pt x="174" y="32"/>
                    </a:cubicBezTo>
                    <a:cubicBezTo>
                      <a:pt x="173" y="32"/>
                      <a:pt x="173" y="32"/>
                      <a:pt x="172" y="34"/>
                    </a:cubicBezTo>
                    <a:cubicBezTo>
                      <a:pt x="172" y="35"/>
                      <a:pt x="172" y="35"/>
                      <a:pt x="172" y="35"/>
                    </a:cubicBezTo>
                    <a:cubicBezTo>
                      <a:pt x="173" y="37"/>
                      <a:pt x="173" y="37"/>
                      <a:pt x="171" y="38"/>
                    </a:cubicBezTo>
                    <a:cubicBezTo>
                      <a:pt x="171" y="38"/>
                      <a:pt x="170" y="38"/>
                      <a:pt x="170" y="38"/>
                    </a:cubicBezTo>
                    <a:cubicBezTo>
                      <a:pt x="169" y="39"/>
                      <a:pt x="169" y="40"/>
                      <a:pt x="168" y="40"/>
                    </a:cubicBezTo>
                    <a:cubicBezTo>
                      <a:pt x="168" y="39"/>
                      <a:pt x="169" y="38"/>
                      <a:pt x="169" y="38"/>
                    </a:cubicBezTo>
                    <a:cubicBezTo>
                      <a:pt x="170" y="37"/>
                      <a:pt x="169" y="37"/>
                      <a:pt x="169" y="37"/>
                    </a:cubicBezTo>
                    <a:cubicBezTo>
                      <a:pt x="168" y="38"/>
                      <a:pt x="168" y="38"/>
                      <a:pt x="167" y="39"/>
                    </a:cubicBezTo>
                    <a:cubicBezTo>
                      <a:pt x="166" y="38"/>
                      <a:pt x="166" y="38"/>
                      <a:pt x="166" y="38"/>
                    </a:cubicBezTo>
                    <a:cubicBezTo>
                      <a:pt x="157" y="49"/>
                      <a:pt x="149" y="61"/>
                      <a:pt x="142" y="74"/>
                    </a:cubicBezTo>
                    <a:cubicBezTo>
                      <a:pt x="191" y="76"/>
                      <a:pt x="253" y="77"/>
                      <a:pt x="304" y="75"/>
                    </a:cubicBezTo>
                    <a:moveTo>
                      <a:pt x="116" y="219"/>
                    </a:moveTo>
                    <a:cubicBezTo>
                      <a:pt x="116" y="219"/>
                      <a:pt x="116" y="219"/>
                      <a:pt x="116" y="219"/>
                    </a:cubicBezTo>
                    <a:cubicBezTo>
                      <a:pt x="116" y="217"/>
                      <a:pt x="116" y="217"/>
                      <a:pt x="115" y="216"/>
                    </a:cubicBezTo>
                    <a:cubicBezTo>
                      <a:pt x="115" y="216"/>
                      <a:pt x="114" y="216"/>
                      <a:pt x="114" y="216"/>
                    </a:cubicBezTo>
                    <a:cubicBezTo>
                      <a:pt x="113" y="215"/>
                      <a:pt x="113" y="215"/>
                      <a:pt x="113" y="214"/>
                    </a:cubicBezTo>
                    <a:cubicBezTo>
                      <a:pt x="113" y="214"/>
                      <a:pt x="113" y="213"/>
                      <a:pt x="113" y="213"/>
                    </a:cubicBezTo>
                    <a:cubicBezTo>
                      <a:pt x="112" y="212"/>
                      <a:pt x="111" y="211"/>
                      <a:pt x="110" y="211"/>
                    </a:cubicBezTo>
                    <a:cubicBezTo>
                      <a:pt x="110" y="211"/>
                      <a:pt x="109" y="211"/>
                      <a:pt x="110" y="209"/>
                    </a:cubicBezTo>
                    <a:cubicBezTo>
                      <a:pt x="110" y="208"/>
                      <a:pt x="110" y="208"/>
                      <a:pt x="110" y="208"/>
                    </a:cubicBezTo>
                    <a:cubicBezTo>
                      <a:pt x="109" y="207"/>
                      <a:pt x="109" y="207"/>
                      <a:pt x="109" y="207"/>
                    </a:cubicBezTo>
                    <a:cubicBezTo>
                      <a:pt x="108" y="207"/>
                      <a:pt x="108" y="207"/>
                      <a:pt x="107" y="207"/>
                    </a:cubicBezTo>
                    <a:cubicBezTo>
                      <a:pt x="107" y="209"/>
                      <a:pt x="107" y="209"/>
                      <a:pt x="107" y="209"/>
                    </a:cubicBezTo>
                    <a:cubicBezTo>
                      <a:pt x="106" y="216"/>
                      <a:pt x="106" y="223"/>
                      <a:pt x="106" y="230"/>
                    </a:cubicBezTo>
                    <a:cubicBezTo>
                      <a:pt x="106" y="230"/>
                      <a:pt x="106" y="230"/>
                      <a:pt x="107" y="230"/>
                    </a:cubicBezTo>
                    <a:cubicBezTo>
                      <a:pt x="107" y="230"/>
                      <a:pt x="107" y="230"/>
                      <a:pt x="107" y="230"/>
                    </a:cubicBezTo>
                    <a:cubicBezTo>
                      <a:pt x="108" y="230"/>
                      <a:pt x="108" y="230"/>
                      <a:pt x="108" y="230"/>
                    </a:cubicBezTo>
                    <a:cubicBezTo>
                      <a:pt x="108" y="229"/>
                      <a:pt x="108" y="229"/>
                      <a:pt x="108" y="228"/>
                    </a:cubicBezTo>
                    <a:cubicBezTo>
                      <a:pt x="109" y="225"/>
                      <a:pt x="109" y="225"/>
                      <a:pt x="111" y="225"/>
                    </a:cubicBezTo>
                    <a:cubicBezTo>
                      <a:pt x="111" y="225"/>
                      <a:pt x="111" y="225"/>
                      <a:pt x="111" y="225"/>
                    </a:cubicBezTo>
                    <a:cubicBezTo>
                      <a:pt x="111" y="226"/>
                      <a:pt x="111" y="226"/>
                      <a:pt x="111" y="226"/>
                    </a:cubicBezTo>
                    <a:cubicBezTo>
                      <a:pt x="112" y="226"/>
                      <a:pt x="112" y="226"/>
                      <a:pt x="112" y="226"/>
                    </a:cubicBezTo>
                    <a:cubicBezTo>
                      <a:pt x="112" y="221"/>
                      <a:pt x="113" y="220"/>
                      <a:pt x="113" y="219"/>
                    </a:cubicBezTo>
                    <a:cubicBezTo>
                      <a:pt x="113" y="219"/>
                      <a:pt x="113" y="219"/>
                      <a:pt x="114" y="219"/>
                    </a:cubicBezTo>
                    <a:cubicBezTo>
                      <a:pt x="115" y="219"/>
                      <a:pt x="115" y="219"/>
                      <a:pt x="116" y="219"/>
                    </a:cubicBezTo>
                    <a:moveTo>
                      <a:pt x="326" y="190"/>
                    </a:moveTo>
                    <a:cubicBezTo>
                      <a:pt x="326" y="189"/>
                      <a:pt x="325" y="189"/>
                      <a:pt x="325" y="188"/>
                    </a:cubicBezTo>
                    <a:cubicBezTo>
                      <a:pt x="324" y="188"/>
                      <a:pt x="323" y="188"/>
                      <a:pt x="323" y="188"/>
                    </a:cubicBezTo>
                    <a:cubicBezTo>
                      <a:pt x="323" y="187"/>
                      <a:pt x="323" y="186"/>
                      <a:pt x="323" y="185"/>
                    </a:cubicBezTo>
                    <a:cubicBezTo>
                      <a:pt x="323" y="185"/>
                      <a:pt x="323" y="185"/>
                      <a:pt x="324" y="185"/>
                    </a:cubicBezTo>
                    <a:cubicBezTo>
                      <a:pt x="323" y="183"/>
                      <a:pt x="322" y="180"/>
                      <a:pt x="321" y="178"/>
                    </a:cubicBezTo>
                    <a:cubicBezTo>
                      <a:pt x="254" y="179"/>
                      <a:pt x="174" y="179"/>
                      <a:pt x="110" y="176"/>
                    </a:cubicBezTo>
                    <a:cubicBezTo>
                      <a:pt x="109" y="184"/>
                      <a:pt x="108" y="191"/>
                      <a:pt x="108" y="199"/>
                    </a:cubicBezTo>
                    <a:cubicBezTo>
                      <a:pt x="109" y="202"/>
                      <a:pt x="109" y="202"/>
                      <a:pt x="109" y="203"/>
                    </a:cubicBezTo>
                    <a:cubicBezTo>
                      <a:pt x="111" y="203"/>
                      <a:pt x="112" y="203"/>
                      <a:pt x="113" y="203"/>
                    </a:cubicBezTo>
                    <a:cubicBezTo>
                      <a:pt x="113" y="203"/>
                      <a:pt x="113" y="203"/>
                      <a:pt x="117" y="205"/>
                    </a:cubicBezTo>
                    <a:cubicBezTo>
                      <a:pt x="118" y="205"/>
                      <a:pt x="119" y="205"/>
                      <a:pt x="120" y="205"/>
                    </a:cubicBezTo>
                    <a:cubicBezTo>
                      <a:pt x="121" y="205"/>
                      <a:pt x="121" y="205"/>
                      <a:pt x="121" y="205"/>
                    </a:cubicBezTo>
                    <a:cubicBezTo>
                      <a:pt x="124" y="206"/>
                      <a:pt x="125" y="206"/>
                      <a:pt x="127" y="206"/>
                    </a:cubicBezTo>
                    <a:cubicBezTo>
                      <a:pt x="132" y="205"/>
                      <a:pt x="132" y="205"/>
                      <a:pt x="132" y="205"/>
                    </a:cubicBezTo>
                    <a:cubicBezTo>
                      <a:pt x="133" y="205"/>
                      <a:pt x="134" y="205"/>
                      <a:pt x="135" y="205"/>
                    </a:cubicBezTo>
                    <a:cubicBezTo>
                      <a:pt x="137" y="207"/>
                      <a:pt x="139" y="208"/>
                      <a:pt x="143" y="215"/>
                    </a:cubicBezTo>
                    <a:cubicBezTo>
                      <a:pt x="144" y="215"/>
                      <a:pt x="144" y="215"/>
                      <a:pt x="145" y="215"/>
                    </a:cubicBezTo>
                    <a:cubicBezTo>
                      <a:pt x="146" y="215"/>
                      <a:pt x="146" y="215"/>
                      <a:pt x="149" y="216"/>
                    </a:cubicBezTo>
                    <a:cubicBezTo>
                      <a:pt x="146" y="216"/>
                      <a:pt x="145" y="216"/>
                      <a:pt x="145" y="217"/>
                    </a:cubicBezTo>
                    <a:cubicBezTo>
                      <a:pt x="145" y="219"/>
                      <a:pt x="145" y="219"/>
                      <a:pt x="145" y="219"/>
                    </a:cubicBezTo>
                    <a:cubicBezTo>
                      <a:pt x="148" y="219"/>
                      <a:pt x="148" y="223"/>
                      <a:pt x="151" y="223"/>
                    </a:cubicBezTo>
                    <a:cubicBezTo>
                      <a:pt x="152" y="223"/>
                      <a:pt x="155" y="220"/>
                      <a:pt x="155" y="220"/>
                    </a:cubicBezTo>
                    <a:cubicBezTo>
                      <a:pt x="159" y="220"/>
                      <a:pt x="159" y="226"/>
                      <a:pt x="159" y="229"/>
                    </a:cubicBezTo>
                    <a:cubicBezTo>
                      <a:pt x="159" y="230"/>
                      <a:pt x="159" y="230"/>
                      <a:pt x="159" y="231"/>
                    </a:cubicBezTo>
                    <a:cubicBezTo>
                      <a:pt x="158" y="237"/>
                      <a:pt x="158" y="237"/>
                      <a:pt x="167" y="255"/>
                    </a:cubicBezTo>
                    <a:cubicBezTo>
                      <a:pt x="167" y="256"/>
                      <a:pt x="167" y="256"/>
                      <a:pt x="167" y="256"/>
                    </a:cubicBezTo>
                    <a:cubicBezTo>
                      <a:pt x="166" y="262"/>
                      <a:pt x="171" y="265"/>
                      <a:pt x="172" y="270"/>
                    </a:cubicBezTo>
                    <a:cubicBezTo>
                      <a:pt x="175" y="272"/>
                      <a:pt x="175" y="272"/>
                      <a:pt x="178" y="266"/>
                    </a:cubicBezTo>
                    <a:cubicBezTo>
                      <a:pt x="181" y="266"/>
                      <a:pt x="182" y="264"/>
                      <a:pt x="183" y="252"/>
                    </a:cubicBezTo>
                    <a:cubicBezTo>
                      <a:pt x="183" y="251"/>
                      <a:pt x="183" y="250"/>
                      <a:pt x="183" y="248"/>
                    </a:cubicBezTo>
                    <a:cubicBezTo>
                      <a:pt x="183" y="244"/>
                      <a:pt x="183" y="244"/>
                      <a:pt x="188" y="243"/>
                    </a:cubicBezTo>
                    <a:cubicBezTo>
                      <a:pt x="191" y="238"/>
                      <a:pt x="197" y="236"/>
                      <a:pt x="200" y="230"/>
                    </a:cubicBezTo>
                    <a:cubicBezTo>
                      <a:pt x="200" y="230"/>
                      <a:pt x="201" y="229"/>
                      <a:pt x="202" y="229"/>
                    </a:cubicBezTo>
                    <a:cubicBezTo>
                      <a:pt x="202" y="227"/>
                      <a:pt x="203" y="227"/>
                      <a:pt x="204" y="227"/>
                    </a:cubicBezTo>
                    <a:cubicBezTo>
                      <a:pt x="204" y="227"/>
                      <a:pt x="204" y="227"/>
                      <a:pt x="204" y="227"/>
                    </a:cubicBezTo>
                    <a:cubicBezTo>
                      <a:pt x="204" y="227"/>
                      <a:pt x="204" y="227"/>
                      <a:pt x="204" y="227"/>
                    </a:cubicBezTo>
                    <a:cubicBezTo>
                      <a:pt x="204" y="227"/>
                      <a:pt x="204" y="227"/>
                      <a:pt x="204" y="227"/>
                    </a:cubicBezTo>
                    <a:cubicBezTo>
                      <a:pt x="204" y="227"/>
                      <a:pt x="204" y="227"/>
                      <a:pt x="204" y="227"/>
                    </a:cubicBezTo>
                    <a:cubicBezTo>
                      <a:pt x="204" y="227"/>
                      <a:pt x="204" y="227"/>
                      <a:pt x="204" y="227"/>
                    </a:cubicBezTo>
                    <a:cubicBezTo>
                      <a:pt x="205" y="227"/>
                      <a:pt x="205" y="227"/>
                      <a:pt x="205" y="227"/>
                    </a:cubicBezTo>
                    <a:cubicBezTo>
                      <a:pt x="205" y="227"/>
                      <a:pt x="205" y="227"/>
                      <a:pt x="205" y="227"/>
                    </a:cubicBezTo>
                    <a:cubicBezTo>
                      <a:pt x="205" y="227"/>
                      <a:pt x="205" y="227"/>
                      <a:pt x="205" y="227"/>
                    </a:cubicBezTo>
                    <a:cubicBezTo>
                      <a:pt x="206" y="227"/>
                      <a:pt x="206" y="226"/>
                      <a:pt x="207" y="222"/>
                    </a:cubicBezTo>
                    <a:cubicBezTo>
                      <a:pt x="208" y="221"/>
                      <a:pt x="209" y="221"/>
                      <a:pt x="210" y="221"/>
                    </a:cubicBezTo>
                    <a:cubicBezTo>
                      <a:pt x="212" y="222"/>
                      <a:pt x="212" y="222"/>
                      <a:pt x="212" y="222"/>
                    </a:cubicBezTo>
                    <a:cubicBezTo>
                      <a:pt x="212" y="222"/>
                      <a:pt x="213" y="222"/>
                      <a:pt x="213" y="222"/>
                    </a:cubicBezTo>
                    <a:cubicBezTo>
                      <a:pt x="214" y="221"/>
                      <a:pt x="215" y="221"/>
                      <a:pt x="217" y="220"/>
                    </a:cubicBezTo>
                    <a:cubicBezTo>
                      <a:pt x="218" y="219"/>
                      <a:pt x="219" y="219"/>
                      <a:pt x="220" y="219"/>
                    </a:cubicBezTo>
                    <a:cubicBezTo>
                      <a:pt x="220" y="218"/>
                      <a:pt x="220" y="218"/>
                      <a:pt x="220" y="217"/>
                    </a:cubicBezTo>
                    <a:cubicBezTo>
                      <a:pt x="221" y="217"/>
                      <a:pt x="222" y="217"/>
                      <a:pt x="223" y="217"/>
                    </a:cubicBezTo>
                    <a:cubicBezTo>
                      <a:pt x="224" y="220"/>
                      <a:pt x="225" y="224"/>
                      <a:pt x="227" y="227"/>
                    </a:cubicBezTo>
                    <a:cubicBezTo>
                      <a:pt x="229" y="229"/>
                      <a:pt x="229" y="229"/>
                      <a:pt x="230" y="230"/>
                    </a:cubicBezTo>
                    <a:cubicBezTo>
                      <a:pt x="230" y="230"/>
                      <a:pt x="230" y="230"/>
                      <a:pt x="230" y="231"/>
                    </a:cubicBezTo>
                    <a:cubicBezTo>
                      <a:pt x="230" y="231"/>
                      <a:pt x="230" y="233"/>
                      <a:pt x="230" y="233"/>
                    </a:cubicBezTo>
                    <a:cubicBezTo>
                      <a:pt x="230" y="233"/>
                      <a:pt x="230" y="233"/>
                      <a:pt x="230" y="233"/>
                    </a:cubicBezTo>
                    <a:cubicBezTo>
                      <a:pt x="231" y="233"/>
                      <a:pt x="231" y="233"/>
                      <a:pt x="233" y="234"/>
                    </a:cubicBezTo>
                    <a:cubicBezTo>
                      <a:pt x="232" y="243"/>
                      <a:pt x="232" y="243"/>
                      <a:pt x="235" y="243"/>
                    </a:cubicBezTo>
                    <a:cubicBezTo>
                      <a:pt x="236" y="243"/>
                      <a:pt x="236" y="243"/>
                      <a:pt x="236" y="243"/>
                    </a:cubicBezTo>
                    <a:cubicBezTo>
                      <a:pt x="238" y="243"/>
                      <a:pt x="238" y="243"/>
                      <a:pt x="240" y="242"/>
                    </a:cubicBezTo>
                    <a:cubicBezTo>
                      <a:pt x="241" y="241"/>
                      <a:pt x="241" y="241"/>
                      <a:pt x="241" y="241"/>
                    </a:cubicBezTo>
                    <a:cubicBezTo>
                      <a:pt x="241" y="240"/>
                      <a:pt x="241" y="240"/>
                      <a:pt x="241" y="240"/>
                    </a:cubicBezTo>
                    <a:cubicBezTo>
                      <a:pt x="242" y="239"/>
                      <a:pt x="242" y="239"/>
                      <a:pt x="242" y="239"/>
                    </a:cubicBezTo>
                    <a:cubicBezTo>
                      <a:pt x="246" y="241"/>
                      <a:pt x="244" y="246"/>
                      <a:pt x="247" y="248"/>
                    </a:cubicBezTo>
                    <a:cubicBezTo>
                      <a:pt x="247" y="249"/>
                      <a:pt x="247" y="249"/>
                      <a:pt x="246" y="251"/>
                    </a:cubicBezTo>
                    <a:cubicBezTo>
                      <a:pt x="248" y="261"/>
                      <a:pt x="248" y="261"/>
                      <a:pt x="247" y="262"/>
                    </a:cubicBezTo>
                    <a:cubicBezTo>
                      <a:pt x="246" y="264"/>
                      <a:pt x="246" y="264"/>
                      <a:pt x="246" y="266"/>
                    </a:cubicBezTo>
                    <a:cubicBezTo>
                      <a:pt x="246" y="267"/>
                      <a:pt x="246" y="267"/>
                      <a:pt x="246" y="267"/>
                    </a:cubicBezTo>
                    <a:cubicBezTo>
                      <a:pt x="244" y="275"/>
                      <a:pt x="254" y="278"/>
                      <a:pt x="255" y="285"/>
                    </a:cubicBezTo>
                    <a:cubicBezTo>
                      <a:pt x="255" y="286"/>
                      <a:pt x="255" y="288"/>
                      <a:pt x="255" y="289"/>
                    </a:cubicBezTo>
                    <a:cubicBezTo>
                      <a:pt x="257" y="294"/>
                      <a:pt x="265" y="298"/>
                      <a:pt x="265" y="298"/>
                    </a:cubicBezTo>
                    <a:cubicBezTo>
                      <a:pt x="266" y="298"/>
                      <a:pt x="266" y="298"/>
                      <a:pt x="266" y="298"/>
                    </a:cubicBezTo>
                    <a:cubicBezTo>
                      <a:pt x="266" y="296"/>
                      <a:pt x="266" y="296"/>
                      <a:pt x="266" y="296"/>
                    </a:cubicBezTo>
                    <a:cubicBezTo>
                      <a:pt x="266" y="296"/>
                      <a:pt x="265" y="295"/>
                      <a:pt x="265" y="295"/>
                    </a:cubicBezTo>
                    <a:cubicBezTo>
                      <a:pt x="263" y="292"/>
                      <a:pt x="263" y="284"/>
                      <a:pt x="263" y="284"/>
                    </a:cubicBezTo>
                    <a:cubicBezTo>
                      <a:pt x="263" y="284"/>
                      <a:pt x="263" y="284"/>
                      <a:pt x="263" y="284"/>
                    </a:cubicBezTo>
                    <a:cubicBezTo>
                      <a:pt x="263" y="283"/>
                      <a:pt x="263" y="282"/>
                      <a:pt x="263" y="282"/>
                    </a:cubicBezTo>
                    <a:cubicBezTo>
                      <a:pt x="263" y="281"/>
                      <a:pt x="263" y="280"/>
                      <a:pt x="263" y="280"/>
                    </a:cubicBezTo>
                    <a:cubicBezTo>
                      <a:pt x="256" y="280"/>
                      <a:pt x="256" y="273"/>
                      <a:pt x="252" y="270"/>
                    </a:cubicBezTo>
                    <a:cubicBezTo>
                      <a:pt x="252" y="269"/>
                      <a:pt x="252" y="269"/>
                      <a:pt x="252" y="269"/>
                    </a:cubicBezTo>
                    <a:cubicBezTo>
                      <a:pt x="252" y="269"/>
                      <a:pt x="252" y="268"/>
                      <a:pt x="252" y="268"/>
                    </a:cubicBezTo>
                    <a:cubicBezTo>
                      <a:pt x="251" y="267"/>
                      <a:pt x="251" y="267"/>
                      <a:pt x="250" y="267"/>
                    </a:cubicBezTo>
                    <a:cubicBezTo>
                      <a:pt x="250" y="265"/>
                      <a:pt x="250" y="264"/>
                      <a:pt x="250" y="263"/>
                    </a:cubicBezTo>
                    <a:cubicBezTo>
                      <a:pt x="251" y="260"/>
                      <a:pt x="255" y="253"/>
                      <a:pt x="255" y="253"/>
                    </a:cubicBezTo>
                    <a:cubicBezTo>
                      <a:pt x="256" y="254"/>
                      <a:pt x="256" y="256"/>
                      <a:pt x="258" y="257"/>
                    </a:cubicBezTo>
                    <a:cubicBezTo>
                      <a:pt x="259" y="257"/>
                      <a:pt x="259" y="257"/>
                      <a:pt x="259" y="257"/>
                    </a:cubicBezTo>
                    <a:cubicBezTo>
                      <a:pt x="260" y="257"/>
                      <a:pt x="261" y="257"/>
                      <a:pt x="261" y="257"/>
                    </a:cubicBezTo>
                    <a:cubicBezTo>
                      <a:pt x="266" y="265"/>
                      <a:pt x="266" y="265"/>
                      <a:pt x="269" y="266"/>
                    </a:cubicBezTo>
                    <a:cubicBezTo>
                      <a:pt x="269" y="267"/>
                      <a:pt x="269" y="267"/>
                      <a:pt x="269" y="267"/>
                    </a:cubicBezTo>
                    <a:cubicBezTo>
                      <a:pt x="268" y="270"/>
                      <a:pt x="269" y="271"/>
                      <a:pt x="269" y="273"/>
                    </a:cubicBezTo>
                    <a:cubicBezTo>
                      <a:pt x="271" y="271"/>
                      <a:pt x="277" y="264"/>
                      <a:pt x="277" y="264"/>
                    </a:cubicBezTo>
                    <a:cubicBezTo>
                      <a:pt x="278" y="264"/>
                      <a:pt x="284" y="265"/>
                      <a:pt x="285" y="255"/>
                    </a:cubicBezTo>
                    <a:cubicBezTo>
                      <a:pt x="285" y="254"/>
                      <a:pt x="285" y="253"/>
                      <a:pt x="285" y="252"/>
                    </a:cubicBezTo>
                    <a:cubicBezTo>
                      <a:pt x="285" y="249"/>
                      <a:pt x="283" y="247"/>
                      <a:pt x="283" y="244"/>
                    </a:cubicBezTo>
                    <a:cubicBezTo>
                      <a:pt x="281" y="244"/>
                      <a:pt x="281" y="244"/>
                      <a:pt x="278" y="240"/>
                    </a:cubicBezTo>
                    <a:cubicBezTo>
                      <a:pt x="276" y="238"/>
                      <a:pt x="275" y="235"/>
                      <a:pt x="273" y="233"/>
                    </a:cubicBezTo>
                    <a:cubicBezTo>
                      <a:pt x="274" y="230"/>
                      <a:pt x="274" y="230"/>
                      <a:pt x="275" y="228"/>
                    </a:cubicBezTo>
                    <a:cubicBezTo>
                      <a:pt x="277" y="222"/>
                      <a:pt x="277" y="222"/>
                      <a:pt x="286" y="221"/>
                    </a:cubicBezTo>
                    <a:cubicBezTo>
                      <a:pt x="286" y="222"/>
                      <a:pt x="286" y="222"/>
                      <a:pt x="286" y="222"/>
                    </a:cubicBezTo>
                    <a:cubicBezTo>
                      <a:pt x="286" y="225"/>
                      <a:pt x="286" y="226"/>
                      <a:pt x="286" y="227"/>
                    </a:cubicBezTo>
                    <a:cubicBezTo>
                      <a:pt x="283" y="232"/>
                      <a:pt x="283" y="232"/>
                      <a:pt x="283" y="234"/>
                    </a:cubicBezTo>
                    <a:cubicBezTo>
                      <a:pt x="285" y="234"/>
                      <a:pt x="287" y="234"/>
                      <a:pt x="289" y="234"/>
                    </a:cubicBezTo>
                    <a:cubicBezTo>
                      <a:pt x="289" y="232"/>
                      <a:pt x="290" y="230"/>
                      <a:pt x="290" y="228"/>
                    </a:cubicBezTo>
                    <a:cubicBezTo>
                      <a:pt x="289" y="227"/>
                      <a:pt x="289" y="227"/>
                      <a:pt x="289" y="227"/>
                    </a:cubicBezTo>
                    <a:cubicBezTo>
                      <a:pt x="289" y="225"/>
                      <a:pt x="289" y="224"/>
                      <a:pt x="289" y="222"/>
                    </a:cubicBezTo>
                    <a:cubicBezTo>
                      <a:pt x="290" y="222"/>
                      <a:pt x="290" y="222"/>
                      <a:pt x="290" y="222"/>
                    </a:cubicBezTo>
                    <a:cubicBezTo>
                      <a:pt x="291" y="222"/>
                      <a:pt x="291" y="222"/>
                      <a:pt x="291" y="222"/>
                    </a:cubicBezTo>
                    <a:cubicBezTo>
                      <a:pt x="294" y="220"/>
                      <a:pt x="294" y="220"/>
                      <a:pt x="296" y="220"/>
                    </a:cubicBezTo>
                    <a:cubicBezTo>
                      <a:pt x="297" y="220"/>
                      <a:pt x="297" y="220"/>
                      <a:pt x="297" y="220"/>
                    </a:cubicBezTo>
                    <a:cubicBezTo>
                      <a:pt x="307" y="222"/>
                      <a:pt x="324" y="203"/>
                      <a:pt x="326" y="190"/>
                    </a:cubicBezTo>
                    <a:moveTo>
                      <a:pt x="66" y="68"/>
                    </a:moveTo>
                    <a:cubicBezTo>
                      <a:pt x="66" y="67"/>
                      <a:pt x="66" y="67"/>
                      <a:pt x="66" y="67"/>
                    </a:cubicBezTo>
                    <a:cubicBezTo>
                      <a:pt x="66" y="67"/>
                      <a:pt x="65" y="68"/>
                      <a:pt x="63" y="70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3" y="70"/>
                      <a:pt x="63" y="70"/>
                      <a:pt x="64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4" y="69"/>
                      <a:pt x="64" y="69"/>
                      <a:pt x="64" y="69"/>
                    </a:cubicBezTo>
                    <a:cubicBezTo>
                      <a:pt x="64" y="69"/>
                      <a:pt x="65" y="68"/>
                      <a:pt x="66" y="68"/>
                    </a:cubicBezTo>
                    <a:moveTo>
                      <a:pt x="47" y="92"/>
                    </a:moveTo>
                    <a:cubicBezTo>
                      <a:pt x="47" y="92"/>
                      <a:pt x="47" y="91"/>
                      <a:pt x="48" y="91"/>
                    </a:cubicBezTo>
                    <a:cubicBezTo>
                      <a:pt x="48" y="90"/>
                      <a:pt x="49" y="89"/>
                      <a:pt x="49" y="89"/>
                    </a:cubicBezTo>
                    <a:cubicBezTo>
                      <a:pt x="49" y="89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50" y="87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3" y="83"/>
                    </a:cubicBezTo>
                    <a:cubicBezTo>
                      <a:pt x="53" y="83"/>
                      <a:pt x="58" y="76"/>
                      <a:pt x="58" y="76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60" y="75"/>
                      <a:pt x="60" y="74"/>
                      <a:pt x="61" y="74"/>
                    </a:cubicBezTo>
                    <a:cubicBezTo>
                      <a:pt x="61" y="73"/>
                      <a:pt x="62" y="72"/>
                      <a:pt x="63" y="71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64" y="70"/>
                      <a:pt x="65" y="69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5" y="68"/>
                      <a:pt x="65" y="69"/>
                      <a:pt x="64" y="70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1" y="72"/>
                      <a:pt x="61" y="73"/>
                      <a:pt x="60" y="74"/>
                    </a:cubicBezTo>
                    <a:cubicBezTo>
                      <a:pt x="59" y="74"/>
                      <a:pt x="59" y="74"/>
                      <a:pt x="59" y="74"/>
                    </a:cubicBezTo>
                    <a:cubicBezTo>
                      <a:pt x="58" y="75"/>
                      <a:pt x="57" y="77"/>
                      <a:pt x="56" y="78"/>
                    </a:cubicBezTo>
                    <a:cubicBezTo>
                      <a:pt x="56" y="78"/>
                      <a:pt x="56" y="78"/>
                      <a:pt x="56" y="78"/>
                    </a:cubicBezTo>
                    <a:cubicBezTo>
                      <a:pt x="56" y="78"/>
                      <a:pt x="56" y="78"/>
                      <a:pt x="56" y="78"/>
                    </a:cubicBez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8"/>
                      <a:pt x="56" y="78"/>
                      <a:pt x="57" y="78"/>
                    </a:cubicBezTo>
                    <a:cubicBezTo>
                      <a:pt x="55" y="79"/>
                      <a:pt x="54" y="80"/>
                      <a:pt x="53" y="82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53" y="81"/>
                      <a:pt x="53" y="81"/>
                      <a:pt x="53" y="81"/>
                    </a:cubicBezTo>
                    <a:cubicBezTo>
                      <a:pt x="52" y="83"/>
                      <a:pt x="51" y="84"/>
                      <a:pt x="50" y="85"/>
                    </a:cubicBezTo>
                    <a:cubicBezTo>
                      <a:pt x="50" y="86"/>
                      <a:pt x="49" y="87"/>
                      <a:pt x="48" y="88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8"/>
                      <a:pt x="48" y="88"/>
                      <a:pt x="48" y="88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7" y="89"/>
                      <a:pt x="47" y="89"/>
                      <a:pt x="47" y="90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7" y="90"/>
                      <a:pt x="47" y="90"/>
                      <a:pt x="46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4" y="93"/>
                      <a:pt x="44" y="93"/>
                      <a:pt x="44" y="94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3" y="95"/>
                      <a:pt x="43" y="95"/>
                      <a:pt x="42" y="96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1" y="98"/>
                      <a:pt x="41" y="98"/>
                      <a:pt x="41" y="98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1" y="98"/>
                      <a:pt x="41" y="98"/>
                      <a:pt x="41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7"/>
                      <a:pt x="42" y="97"/>
                      <a:pt x="42" y="98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6"/>
                      <a:pt x="43" y="96"/>
                      <a:pt x="43" y="96"/>
                    </a:cubicBezTo>
                    <a:cubicBezTo>
                      <a:pt x="44" y="96"/>
                      <a:pt x="44" y="95"/>
                      <a:pt x="45" y="94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6" y="93"/>
                      <a:pt x="46" y="93"/>
                      <a:pt x="47" y="92"/>
                    </a:cubicBezTo>
                    <a:cubicBezTo>
                      <a:pt x="47" y="92"/>
                      <a:pt x="47" y="92"/>
                      <a:pt x="47" y="92"/>
                    </a:cubicBezTo>
                    <a:moveTo>
                      <a:pt x="52" y="82"/>
                    </a:moveTo>
                    <a:cubicBezTo>
                      <a:pt x="52" y="82"/>
                      <a:pt x="52" y="82"/>
                      <a:pt x="52" y="82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52" y="82"/>
                      <a:pt x="52" y="82"/>
                      <a:pt x="52" y="82"/>
                    </a:cubicBezTo>
                    <a:moveTo>
                      <a:pt x="52" y="83"/>
                    </a:moveTo>
                    <a:cubicBezTo>
                      <a:pt x="53" y="82"/>
                      <a:pt x="53" y="81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4" y="80"/>
                      <a:pt x="54" y="80"/>
                      <a:pt x="54" y="81"/>
                    </a:cubicBezTo>
                    <a:cubicBezTo>
                      <a:pt x="54" y="80"/>
                      <a:pt x="54" y="80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2" y="82"/>
                      <a:pt x="52" y="82"/>
                      <a:pt x="45" y="91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2"/>
                      <a:pt x="45" y="92"/>
                      <a:pt x="45" y="91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7" y="89"/>
                      <a:pt x="50" y="85"/>
                      <a:pt x="50" y="85"/>
                    </a:cubicBezTo>
                    <a:cubicBezTo>
                      <a:pt x="50" y="85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2" y="83"/>
                    </a:cubicBezTo>
                    <a:moveTo>
                      <a:pt x="104" y="348"/>
                    </a:moveTo>
                    <a:cubicBezTo>
                      <a:pt x="104" y="347"/>
                      <a:pt x="104" y="347"/>
                      <a:pt x="104" y="347"/>
                    </a:cubicBezTo>
                    <a:cubicBezTo>
                      <a:pt x="101" y="339"/>
                      <a:pt x="101" y="339"/>
                      <a:pt x="97" y="338"/>
                    </a:cubicBezTo>
                    <a:cubicBezTo>
                      <a:pt x="98" y="340"/>
                      <a:pt x="98" y="340"/>
                      <a:pt x="98" y="341"/>
                    </a:cubicBezTo>
                    <a:cubicBezTo>
                      <a:pt x="98" y="341"/>
                      <a:pt x="98" y="342"/>
                      <a:pt x="97" y="343"/>
                    </a:cubicBezTo>
                    <a:cubicBezTo>
                      <a:pt x="96" y="344"/>
                      <a:pt x="97" y="345"/>
                      <a:pt x="97" y="346"/>
                    </a:cubicBezTo>
                    <a:cubicBezTo>
                      <a:pt x="96" y="346"/>
                      <a:pt x="96" y="346"/>
                      <a:pt x="96" y="346"/>
                    </a:cubicBezTo>
                    <a:cubicBezTo>
                      <a:pt x="96" y="347"/>
                      <a:pt x="97" y="348"/>
                      <a:pt x="96" y="349"/>
                    </a:cubicBezTo>
                    <a:cubicBezTo>
                      <a:pt x="92" y="349"/>
                      <a:pt x="92" y="349"/>
                      <a:pt x="91" y="349"/>
                    </a:cubicBezTo>
                    <a:cubicBezTo>
                      <a:pt x="91" y="350"/>
                      <a:pt x="91" y="350"/>
                      <a:pt x="92" y="351"/>
                    </a:cubicBezTo>
                    <a:cubicBezTo>
                      <a:pt x="92" y="352"/>
                      <a:pt x="92" y="352"/>
                      <a:pt x="92" y="354"/>
                    </a:cubicBezTo>
                    <a:cubicBezTo>
                      <a:pt x="92" y="354"/>
                      <a:pt x="94" y="358"/>
                      <a:pt x="95" y="359"/>
                    </a:cubicBezTo>
                    <a:cubicBezTo>
                      <a:pt x="95" y="359"/>
                      <a:pt x="96" y="359"/>
                      <a:pt x="97" y="361"/>
                    </a:cubicBezTo>
                    <a:cubicBezTo>
                      <a:pt x="96" y="362"/>
                      <a:pt x="96" y="362"/>
                      <a:pt x="96" y="362"/>
                    </a:cubicBezTo>
                    <a:cubicBezTo>
                      <a:pt x="96" y="361"/>
                      <a:pt x="96" y="361"/>
                      <a:pt x="96" y="361"/>
                    </a:cubicBezTo>
                    <a:cubicBezTo>
                      <a:pt x="96" y="364"/>
                      <a:pt x="97" y="365"/>
                      <a:pt x="97" y="367"/>
                    </a:cubicBezTo>
                    <a:cubicBezTo>
                      <a:pt x="97" y="368"/>
                      <a:pt x="97" y="368"/>
                      <a:pt x="97" y="368"/>
                    </a:cubicBezTo>
                    <a:cubicBezTo>
                      <a:pt x="98" y="369"/>
                      <a:pt x="99" y="370"/>
                      <a:pt x="100" y="371"/>
                    </a:cubicBezTo>
                    <a:cubicBezTo>
                      <a:pt x="100" y="371"/>
                      <a:pt x="100" y="371"/>
                      <a:pt x="100" y="372"/>
                    </a:cubicBezTo>
                    <a:cubicBezTo>
                      <a:pt x="102" y="374"/>
                      <a:pt x="102" y="374"/>
                      <a:pt x="102" y="375"/>
                    </a:cubicBezTo>
                    <a:cubicBezTo>
                      <a:pt x="103" y="375"/>
                      <a:pt x="104" y="375"/>
                      <a:pt x="105" y="375"/>
                    </a:cubicBezTo>
                    <a:cubicBezTo>
                      <a:pt x="105" y="375"/>
                      <a:pt x="105" y="376"/>
                      <a:pt x="106" y="376"/>
                    </a:cubicBezTo>
                    <a:cubicBezTo>
                      <a:pt x="106" y="376"/>
                      <a:pt x="110" y="377"/>
                      <a:pt x="110" y="376"/>
                    </a:cubicBezTo>
                    <a:cubicBezTo>
                      <a:pt x="111" y="373"/>
                      <a:pt x="109" y="372"/>
                      <a:pt x="108" y="369"/>
                    </a:cubicBezTo>
                    <a:cubicBezTo>
                      <a:pt x="107" y="368"/>
                      <a:pt x="108" y="367"/>
                      <a:pt x="108" y="366"/>
                    </a:cubicBezTo>
                    <a:cubicBezTo>
                      <a:pt x="107" y="364"/>
                      <a:pt x="106" y="363"/>
                      <a:pt x="106" y="361"/>
                    </a:cubicBezTo>
                    <a:cubicBezTo>
                      <a:pt x="106" y="361"/>
                      <a:pt x="106" y="361"/>
                      <a:pt x="106" y="361"/>
                    </a:cubicBezTo>
                    <a:cubicBezTo>
                      <a:pt x="108" y="359"/>
                      <a:pt x="108" y="359"/>
                      <a:pt x="108" y="359"/>
                    </a:cubicBezTo>
                    <a:cubicBezTo>
                      <a:pt x="108" y="358"/>
                      <a:pt x="106" y="357"/>
                      <a:pt x="106" y="356"/>
                    </a:cubicBezTo>
                    <a:cubicBezTo>
                      <a:pt x="105" y="355"/>
                      <a:pt x="106" y="354"/>
                      <a:pt x="105" y="353"/>
                    </a:cubicBezTo>
                    <a:cubicBezTo>
                      <a:pt x="105" y="353"/>
                      <a:pt x="105" y="352"/>
                      <a:pt x="105" y="352"/>
                    </a:cubicBezTo>
                    <a:cubicBezTo>
                      <a:pt x="105" y="351"/>
                      <a:pt x="104" y="351"/>
                      <a:pt x="104" y="351"/>
                    </a:cubicBezTo>
                    <a:cubicBezTo>
                      <a:pt x="104" y="350"/>
                      <a:pt x="104" y="350"/>
                      <a:pt x="104" y="350"/>
                    </a:cubicBezTo>
                    <a:cubicBezTo>
                      <a:pt x="104" y="350"/>
                      <a:pt x="104" y="350"/>
                      <a:pt x="104" y="350"/>
                    </a:cubicBezTo>
                    <a:cubicBezTo>
                      <a:pt x="105" y="349"/>
                      <a:pt x="105" y="349"/>
                      <a:pt x="104" y="348"/>
                    </a:cubicBezTo>
                    <a:moveTo>
                      <a:pt x="87" y="260"/>
                    </a:moveTo>
                    <a:cubicBezTo>
                      <a:pt x="87" y="259"/>
                      <a:pt x="87" y="258"/>
                      <a:pt x="86" y="257"/>
                    </a:cubicBezTo>
                    <a:cubicBezTo>
                      <a:pt x="82" y="256"/>
                      <a:pt x="80" y="261"/>
                      <a:pt x="76" y="259"/>
                    </a:cubicBezTo>
                    <a:cubicBezTo>
                      <a:pt x="75" y="259"/>
                      <a:pt x="75" y="259"/>
                      <a:pt x="75" y="259"/>
                    </a:cubicBezTo>
                    <a:cubicBezTo>
                      <a:pt x="71" y="259"/>
                      <a:pt x="70" y="259"/>
                      <a:pt x="68" y="258"/>
                    </a:cubicBezTo>
                    <a:cubicBezTo>
                      <a:pt x="67" y="255"/>
                      <a:pt x="67" y="255"/>
                      <a:pt x="67" y="253"/>
                    </a:cubicBezTo>
                    <a:cubicBezTo>
                      <a:pt x="65" y="253"/>
                      <a:pt x="65" y="253"/>
                      <a:pt x="65" y="253"/>
                    </a:cubicBezTo>
                    <a:cubicBezTo>
                      <a:pt x="64" y="248"/>
                      <a:pt x="64" y="248"/>
                      <a:pt x="62" y="248"/>
                    </a:cubicBezTo>
                    <a:cubicBezTo>
                      <a:pt x="51" y="228"/>
                      <a:pt x="51" y="228"/>
                      <a:pt x="51" y="225"/>
                    </a:cubicBezTo>
                    <a:cubicBezTo>
                      <a:pt x="51" y="224"/>
                      <a:pt x="51" y="224"/>
                      <a:pt x="51" y="222"/>
                    </a:cubicBezTo>
                    <a:cubicBezTo>
                      <a:pt x="50" y="194"/>
                      <a:pt x="43" y="179"/>
                      <a:pt x="42" y="177"/>
                    </a:cubicBezTo>
                    <a:cubicBezTo>
                      <a:pt x="42" y="177"/>
                      <a:pt x="42" y="177"/>
                      <a:pt x="41" y="178"/>
                    </a:cubicBezTo>
                    <a:cubicBezTo>
                      <a:pt x="39" y="179"/>
                      <a:pt x="39" y="179"/>
                      <a:pt x="39" y="179"/>
                    </a:cubicBezTo>
                    <a:cubicBezTo>
                      <a:pt x="39" y="179"/>
                      <a:pt x="39" y="179"/>
                      <a:pt x="39" y="179"/>
                    </a:cubicBezTo>
                    <a:cubicBezTo>
                      <a:pt x="37" y="178"/>
                      <a:pt x="34" y="176"/>
                      <a:pt x="32" y="176"/>
                    </a:cubicBezTo>
                    <a:cubicBezTo>
                      <a:pt x="30" y="171"/>
                      <a:pt x="30" y="171"/>
                      <a:pt x="29" y="170"/>
                    </a:cubicBezTo>
                    <a:cubicBezTo>
                      <a:pt x="29" y="170"/>
                      <a:pt x="28" y="170"/>
                      <a:pt x="28" y="170"/>
                    </a:cubicBezTo>
                    <a:cubicBezTo>
                      <a:pt x="27" y="170"/>
                      <a:pt x="27" y="170"/>
                      <a:pt x="27" y="170"/>
                    </a:cubicBezTo>
                    <a:cubicBezTo>
                      <a:pt x="24" y="178"/>
                      <a:pt x="24" y="178"/>
                      <a:pt x="23" y="179"/>
                    </a:cubicBezTo>
                    <a:cubicBezTo>
                      <a:pt x="23" y="179"/>
                      <a:pt x="23" y="179"/>
                      <a:pt x="23" y="179"/>
                    </a:cubicBezTo>
                    <a:cubicBezTo>
                      <a:pt x="22" y="178"/>
                      <a:pt x="22" y="177"/>
                      <a:pt x="21" y="175"/>
                    </a:cubicBezTo>
                    <a:cubicBezTo>
                      <a:pt x="21" y="175"/>
                      <a:pt x="20" y="175"/>
                      <a:pt x="19" y="174"/>
                    </a:cubicBezTo>
                    <a:cubicBezTo>
                      <a:pt x="20" y="170"/>
                      <a:pt x="18" y="169"/>
                      <a:pt x="17" y="168"/>
                    </a:cubicBezTo>
                    <a:cubicBezTo>
                      <a:pt x="16" y="162"/>
                      <a:pt x="22" y="157"/>
                      <a:pt x="21" y="151"/>
                    </a:cubicBezTo>
                    <a:cubicBezTo>
                      <a:pt x="20" y="151"/>
                      <a:pt x="19" y="152"/>
                      <a:pt x="17" y="152"/>
                    </a:cubicBezTo>
                    <a:cubicBezTo>
                      <a:pt x="17" y="153"/>
                      <a:pt x="17" y="153"/>
                      <a:pt x="17" y="153"/>
                    </a:cubicBezTo>
                    <a:cubicBezTo>
                      <a:pt x="17" y="152"/>
                      <a:pt x="17" y="151"/>
                      <a:pt x="16" y="150"/>
                    </a:cubicBezTo>
                    <a:cubicBezTo>
                      <a:pt x="16" y="151"/>
                      <a:pt x="15" y="152"/>
                      <a:pt x="15" y="152"/>
                    </a:cubicBezTo>
                    <a:cubicBezTo>
                      <a:pt x="14" y="152"/>
                      <a:pt x="14" y="152"/>
                      <a:pt x="14" y="153"/>
                    </a:cubicBezTo>
                    <a:cubicBezTo>
                      <a:pt x="13" y="155"/>
                      <a:pt x="13" y="155"/>
                      <a:pt x="12" y="156"/>
                    </a:cubicBezTo>
                    <a:cubicBezTo>
                      <a:pt x="12" y="156"/>
                      <a:pt x="12" y="156"/>
                      <a:pt x="12" y="156"/>
                    </a:cubicBezTo>
                    <a:cubicBezTo>
                      <a:pt x="12" y="156"/>
                      <a:pt x="12" y="156"/>
                      <a:pt x="12" y="155"/>
                    </a:cubicBezTo>
                    <a:cubicBezTo>
                      <a:pt x="12" y="155"/>
                      <a:pt x="12" y="154"/>
                      <a:pt x="12" y="154"/>
                    </a:cubicBezTo>
                    <a:cubicBezTo>
                      <a:pt x="12" y="153"/>
                      <a:pt x="12" y="153"/>
                      <a:pt x="12" y="153"/>
                    </a:cubicBezTo>
                    <a:cubicBezTo>
                      <a:pt x="12" y="155"/>
                      <a:pt x="12" y="155"/>
                      <a:pt x="10" y="160"/>
                    </a:cubicBezTo>
                    <a:cubicBezTo>
                      <a:pt x="8" y="168"/>
                      <a:pt x="5" y="180"/>
                      <a:pt x="3" y="188"/>
                    </a:cubicBezTo>
                    <a:cubicBezTo>
                      <a:pt x="1" y="200"/>
                      <a:pt x="1" y="200"/>
                      <a:pt x="0" y="225"/>
                    </a:cubicBezTo>
                    <a:cubicBezTo>
                      <a:pt x="0" y="231"/>
                      <a:pt x="1" y="239"/>
                      <a:pt x="1" y="245"/>
                    </a:cubicBezTo>
                    <a:cubicBezTo>
                      <a:pt x="2" y="253"/>
                      <a:pt x="3" y="263"/>
                      <a:pt x="5" y="270"/>
                    </a:cubicBezTo>
                    <a:cubicBezTo>
                      <a:pt x="5" y="270"/>
                      <a:pt x="5" y="270"/>
                      <a:pt x="5" y="270"/>
                    </a:cubicBezTo>
                    <a:cubicBezTo>
                      <a:pt x="5" y="270"/>
                      <a:pt x="5" y="270"/>
                      <a:pt x="5" y="270"/>
                    </a:cubicBezTo>
                    <a:cubicBezTo>
                      <a:pt x="6" y="271"/>
                      <a:pt x="6" y="271"/>
                      <a:pt x="6" y="271"/>
                    </a:cubicBezTo>
                    <a:cubicBezTo>
                      <a:pt x="5" y="270"/>
                      <a:pt x="6" y="269"/>
                      <a:pt x="6" y="269"/>
                    </a:cubicBezTo>
                    <a:cubicBezTo>
                      <a:pt x="6" y="269"/>
                      <a:pt x="6" y="269"/>
                      <a:pt x="6" y="268"/>
                    </a:cubicBezTo>
                    <a:cubicBezTo>
                      <a:pt x="7" y="267"/>
                      <a:pt x="7" y="267"/>
                      <a:pt x="7" y="267"/>
                    </a:cubicBezTo>
                    <a:cubicBezTo>
                      <a:pt x="8" y="274"/>
                      <a:pt x="8" y="274"/>
                      <a:pt x="9" y="275"/>
                    </a:cubicBezTo>
                    <a:cubicBezTo>
                      <a:pt x="10" y="275"/>
                      <a:pt x="11" y="275"/>
                      <a:pt x="12" y="275"/>
                    </a:cubicBezTo>
                    <a:cubicBezTo>
                      <a:pt x="12" y="277"/>
                      <a:pt x="13" y="278"/>
                      <a:pt x="13" y="280"/>
                    </a:cubicBezTo>
                    <a:cubicBezTo>
                      <a:pt x="15" y="295"/>
                      <a:pt x="24" y="307"/>
                      <a:pt x="29" y="322"/>
                    </a:cubicBezTo>
                    <a:cubicBezTo>
                      <a:pt x="29" y="322"/>
                      <a:pt x="30" y="322"/>
                      <a:pt x="30" y="323"/>
                    </a:cubicBezTo>
                    <a:cubicBezTo>
                      <a:pt x="44" y="354"/>
                      <a:pt x="44" y="354"/>
                      <a:pt x="55" y="365"/>
                    </a:cubicBezTo>
                    <a:cubicBezTo>
                      <a:pt x="57" y="367"/>
                      <a:pt x="58" y="369"/>
                      <a:pt x="60" y="371"/>
                    </a:cubicBezTo>
                    <a:cubicBezTo>
                      <a:pt x="67" y="379"/>
                      <a:pt x="80" y="391"/>
                      <a:pt x="80" y="391"/>
                    </a:cubicBezTo>
                    <a:cubicBezTo>
                      <a:pt x="81" y="392"/>
                      <a:pt x="81" y="392"/>
                      <a:pt x="81" y="392"/>
                    </a:cubicBezTo>
                    <a:cubicBezTo>
                      <a:pt x="82" y="393"/>
                      <a:pt x="82" y="393"/>
                      <a:pt x="83" y="394"/>
                    </a:cubicBezTo>
                    <a:cubicBezTo>
                      <a:pt x="84" y="394"/>
                      <a:pt x="84" y="394"/>
                      <a:pt x="84" y="395"/>
                    </a:cubicBezTo>
                    <a:cubicBezTo>
                      <a:pt x="86" y="396"/>
                      <a:pt x="86" y="396"/>
                      <a:pt x="88" y="398"/>
                    </a:cubicBezTo>
                    <a:cubicBezTo>
                      <a:pt x="88" y="398"/>
                      <a:pt x="89" y="398"/>
                      <a:pt x="90" y="397"/>
                    </a:cubicBezTo>
                    <a:cubicBezTo>
                      <a:pt x="91" y="397"/>
                      <a:pt x="92" y="397"/>
                      <a:pt x="93" y="396"/>
                    </a:cubicBezTo>
                    <a:cubicBezTo>
                      <a:pt x="92" y="396"/>
                      <a:pt x="93" y="395"/>
                      <a:pt x="93" y="394"/>
                    </a:cubicBezTo>
                    <a:cubicBezTo>
                      <a:pt x="83" y="375"/>
                      <a:pt x="83" y="375"/>
                      <a:pt x="83" y="375"/>
                    </a:cubicBezTo>
                    <a:cubicBezTo>
                      <a:pt x="84" y="375"/>
                      <a:pt x="84" y="375"/>
                      <a:pt x="85" y="375"/>
                    </a:cubicBezTo>
                    <a:cubicBezTo>
                      <a:pt x="85" y="371"/>
                      <a:pt x="85" y="371"/>
                      <a:pt x="85" y="371"/>
                    </a:cubicBezTo>
                    <a:cubicBezTo>
                      <a:pt x="78" y="359"/>
                      <a:pt x="78" y="359"/>
                      <a:pt x="77" y="352"/>
                    </a:cubicBezTo>
                    <a:cubicBezTo>
                      <a:pt x="78" y="351"/>
                      <a:pt x="79" y="351"/>
                      <a:pt x="79" y="351"/>
                    </a:cubicBezTo>
                    <a:cubicBezTo>
                      <a:pt x="81" y="348"/>
                      <a:pt x="81" y="348"/>
                      <a:pt x="79" y="342"/>
                    </a:cubicBezTo>
                    <a:cubicBezTo>
                      <a:pt x="79" y="342"/>
                      <a:pt x="79" y="341"/>
                      <a:pt x="78" y="340"/>
                    </a:cubicBezTo>
                    <a:cubicBezTo>
                      <a:pt x="78" y="339"/>
                      <a:pt x="77" y="338"/>
                      <a:pt x="77" y="337"/>
                    </a:cubicBezTo>
                    <a:cubicBezTo>
                      <a:pt x="76" y="335"/>
                      <a:pt x="75" y="332"/>
                      <a:pt x="73" y="329"/>
                    </a:cubicBezTo>
                    <a:cubicBezTo>
                      <a:pt x="70" y="325"/>
                      <a:pt x="69" y="320"/>
                      <a:pt x="67" y="316"/>
                    </a:cubicBezTo>
                    <a:cubicBezTo>
                      <a:pt x="67" y="316"/>
                      <a:pt x="67" y="316"/>
                      <a:pt x="66" y="315"/>
                    </a:cubicBezTo>
                    <a:cubicBezTo>
                      <a:pt x="66" y="314"/>
                      <a:pt x="66" y="313"/>
                      <a:pt x="66" y="312"/>
                    </a:cubicBezTo>
                    <a:cubicBezTo>
                      <a:pt x="77" y="286"/>
                      <a:pt x="77" y="286"/>
                      <a:pt x="77" y="286"/>
                    </a:cubicBezTo>
                    <a:cubicBezTo>
                      <a:pt x="85" y="283"/>
                      <a:pt x="87" y="268"/>
                      <a:pt x="87" y="260"/>
                    </a:cubicBezTo>
                    <a:moveTo>
                      <a:pt x="210" y="0"/>
                    </a:move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moveTo>
                      <a:pt x="198" y="2"/>
                    </a:moveTo>
                    <a:cubicBezTo>
                      <a:pt x="197" y="2"/>
                      <a:pt x="196" y="2"/>
                      <a:pt x="195" y="2"/>
                    </a:cubicBezTo>
                    <a:cubicBezTo>
                      <a:pt x="195" y="2"/>
                      <a:pt x="195" y="2"/>
                      <a:pt x="195" y="2"/>
                    </a:cubicBezTo>
                    <a:cubicBezTo>
                      <a:pt x="194" y="2"/>
                      <a:pt x="193" y="2"/>
                      <a:pt x="191" y="2"/>
                    </a:cubicBezTo>
                    <a:cubicBezTo>
                      <a:pt x="191" y="2"/>
                      <a:pt x="191" y="2"/>
                      <a:pt x="191" y="2"/>
                    </a:cubicBezTo>
                    <a:cubicBezTo>
                      <a:pt x="192" y="2"/>
                      <a:pt x="192" y="2"/>
                      <a:pt x="192" y="2"/>
                    </a:cubicBezTo>
                    <a:cubicBezTo>
                      <a:pt x="191" y="3"/>
                      <a:pt x="191" y="3"/>
                      <a:pt x="190" y="3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189" y="3"/>
                      <a:pt x="189" y="3"/>
                      <a:pt x="189" y="3"/>
                    </a:cubicBezTo>
                    <a:cubicBezTo>
                      <a:pt x="184" y="4"/>
                      <a:pt x="183" y="4"/>
                      <a:pt x="180" y="5"/>
                    </a:cubicBezTo>
                    <a:cubicBezTo>
                      <a:pt x="180" y="5"/>
                      <a:pt x="180" y="5"/>
                      <a:pt x="180" y="5"/>
                    </a:cubicBezTo>
                    <a:cubicBezTo>
                      <a:pt x="179" y="5"/>
                      <a:pt x="178" y="5"/>
                      <a:pt x="177" y="5"/>
                    </a:cubicBezTo>
                    <a:cubicBezTo>
                      <a:pt x="177" y="5"/>
                      <a:pt x="177" y="5"/>
                      <a:pt x="177" y="5"/>
                    </a:cubicBezTo>
                    <a:cubicBezTo>
                      <a:pt x="175" y="6"/>
                      <a:pt x="173" y="6"/>
                      <a:pt x="172" y="6"/>
                    </a:cubicBezTo>
                    <a:cubicBezTo>
                      <a:pt x="171" y="7"/>
                      <a:pt x="170" y="7"/>
                      <a:pt x="169" y="7"/>
                    </a:cubicBezTo>
                    <a:cubicBezTo>
                      <a:pt x="169" y="7"/>
                      <a:pt x="170" y="7"/>
                      <a:pt x="171" y="7"/>
                    </a:cubicBezTo>
                    <a:cubicBezTo>
                      <a:pt x="170" y="7"/>
                      <a:pt x="168" y="8"/>
                      <a:pt x="168" y="8"/>
                    </a:cubicBezTo>
                    <a:cubicBezTo>
                      <a:pt x="167" y="8"/>
                      <a:pt x="167" y="8"/>
                      <a:pt x="167" y="8"/>
                    </a:cubicBezTo>
                    <a:cubicBezTo>
                      <a:pt x="168" y="8"/>
                      <a:pt x="168" y="8"/>
                      <a:pt x="168" y="8"/>
                    </a:cubicBezTo>
                    <a:cubicBezTo>
                      <a:pt x="167" y="8"/>
                      <a:pt x="166" y="8"/>
                      <a:pt x="166" y="8"/>
                    </a:cubicBezTo>
                    <a:cubicBezTo>
                      <a:pt x="165" y="8"/>
                      <a:pt x="165" y="8"/>
                      <a:pt x="165" y="8"/>
                    </a:cubicBezTo>
                    <a:cubicBezTo>
                      <a:pt x="166" y="8"/>
                      <a:pt x="166" y="8"/>
                      <a:pt x="166" y="8"/>
                    </a:cubicBezTo>
                    <a:cubicBezTo>
                      <a:pt x="165" y="8"/>
                      <a:pt x="165" y="8"/>
                      <a:pt x="164" y="9"/>
                    </a:cubicBezTo>
                    <a:cubicBezTo>
                      <a:pt x="164" y="9"/>
                      <a:pt x="164" y="9"/>
                      <a:pt x="163" y="9"/>
                    </a:cubicBezTo>
                    <a:cubicBezTo>
                      <a:pt x="163" y="9"/>
                      <a:pt x="163" y="9"/>
                      <a:pt x="162" y="9"/>
                    </a:cubicBezTo>
                    <a:cubicBezTo>
                      <a:pt x="161" y="9"/>
                      <a:pt x="161" y="9"/>
                      <a:pt x="161" y="9"/>
                    </a:cubicBezTo>
                    <a:cubicBezTo>
                      <a:pt x="162" y="9"/>
                      <a:pt x="162" y="9"/>
                      <a:pt x="162" y="9"/>
                    </a:cubicBezTo>
                    <a:cubicBezTo>
                      <a:pt x="162" y="9"/>
                      <a:pt x="162" y="9"/>
                      <a:pt x="162" y="9"/>
                    </a:cubicBezTo>
                    <a:cubicBezTo>
                      <a:pt x="173" y="6"/>
                      <a:pt x="184" y="3"/>
                      <a:pt x="205" y="1"/>
                    </a:cubicBezTo>
                    <a:cubicBezTo>
                      <a:pt x="205" y="1"/>
                      <a:pt x="205" y="1"/>
                      <a:pt x="205" y="1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0"/>
                      <a:pt x="212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5" y="0"/>
                      <a:pt x="215" y="0"/>
                      <a:pt x="216" y="0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6" y="0"/>
                      <a:pt x="215" y="0"/>
                      <a:pt x="214" y="0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5" y="0"/>
                      <a:pt x="216" y="0"/>
                      <a:pt x="217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217" y="0"/>
                      <a:pt x="218" y="0"/>
                      <a:pt x="218" y="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6" y="0"/>
                      <a:pt x="215" y="0"/>
                      <a:pt x="214" y="0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214" y="0"/>
                      <a:pt x="214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1" y="0"/>
                      <a:pt x="210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8" y="0"/>
                      <a:pt x="207" y="0"/>
                    </a:cubicBezTo>
                    <a:cubicBezTo>
                      <a:pt x="207" y="0"/>
                      <a:pt x="206" y="1"/>
                      <a:pt x="205" y="1"/>
                    </a:cubicBezTo>
                    <a:cubicBezTo>
                      <a:pt x="206" y="1"/>
                      <a:pt x="206" y="1"/>
                      <a:pt x="206" y="1"/>
                    </a:cubicBezTo>
                    <a:cubicBezTo>
                      <a:pt x="205" y="1"/>
                      <a:pt x="205" y="1"/>
                      <a:pt x="205" y="1"/>
                    </a:cubicBezTo>
                    <a:cubicBezTo>
                      <a:pt x="205" y="1"/>
                      <a:pt x="205" y="1"/>
                      <a:pt x="205" y="1"/>
                    </a:cubicBezTo>
                    <a:cubicBezTo>
                      <a:pt x="205" y="1"/>
                      <a:pt x="203" y="1"/>
                      <a:pt x="201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2" y="1"/>
                      <a:pt x="202" y="1"/>
                      <a:pt x="202" y="1"/>
                    </a:cubicBezTo>
                    <a:cubicBezTo>
                      <a:pt x="201" y="1"/>
                      <a:pt x="201" y="1"/>
                      <a:pt x="201" y="1"/>
                    </a:cubicBezTo>
                    <a:cubicBezTo>
                      <a:pt x="201" y="1"/>
                      <a:pt x="201" y="1"/>
                      <a:pt x="201" y="1"/>
                    </a:cubicBezTo>
                    <a:cubicBezTo>
                      <a:pt x="201" y="1"/>
                      <a:pt x="200" y="1"/>
                      <a:pt x="199" y="1"/>
                    </a:cubicBezTo>
                    <a:cubicBezTo>
                      <a:pt x="200" y="1"/>
                      <a:pt x="200" y="1"/>
                      <a:pt x="200" y="1"/>
                    </a:cubicBezTo>
                    <a:cubicBezTo>
                      <a:pt x="199" y="1"/>
                      <a:pt x="199" y="1"/>
                      <a:pt x="199" y="1"/>
                    </a:cubicBezTo>
                    <a:cubicBezTo>
                      <a:pt x="201" y="1"/>
                      <a:pt x="202" y="1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2" y="1"/>
                      <a:pt x="200" y="1"/>
                      <a:pt x="199" y="1"/>
                    </a:cubicBezTo>
                    <a:cubicBezTo>
                      <a:pt x="198" y="1"/>
                      <a:pt x="198" y="1"/>
                      <a:pt x="197" y="2"/>
                    </a:cubicBezTo>
                    <a:cubicBezTo>
                      <a:pt x="195" y="2"/>
                      <a:pt x="194" y="2"/>
                      <a:pt x="192" y="2"/>
                    </a:cubicBezTo>
                    <a:cubicBezTo>
                      <a:pt x="194" y="2"/>
                      <a:pt x="194" y="2"/>
                      <a:pt x="196" y="2"/>
                    </a:cubicBezTo>
                    <a:cubicBezTo>
                      <a:pt x="196" y="2"/>
                      <a:pt x="196" y="2"/>
                      <a:pt x="196" y="2"/>
                    </a:cubicBezTo>
                    <a:cubicBezTo>
                      <a:pt x="196" y="2"/>
                      <a:pt x="196" y="2"/>
                      <a:pt x="196" y="2"/>
                    </a:cubicBezTo>
                    <a:cubicBezTo>
                      <a:pt x="196" y="2"/>
                      <a:pt x="196" y="2"/>
                      <a:pt x="196" y="2"/>
                    </a:cubicBezTo>
                    <a:cubicBezTo>
                      <a:pt x="197" y="2"/>
                      <a:pt x="198" y="2"/>
                      <a:pt x="198" y="1"/>
                    </a:cubicBezTo>
                    <a:cubicBezTo>
                      <a:pt x="198" y="2"/>
                      <a:pt x="198" y="2"/>
                      <a:pt x="197" y="2"/>
                    </a:cubicBezTo>
                    <a:cubicBezTo>
                      <a:pt x="198" y="2"/>
                      <a:pt x="200" y="1"/>
                      <a:pt x="201" y="1"/>
                    </a:cubicBezTo>
                    <a:cubicBezTo>
                      <a:pt x="201" y="1"/>
                      <a:pt x="201" y="1"/>
                      <a:pt x="201" y="1"/>
                    </a:cubicBezTo>
                    <a:cubicBezTo>
                      <a:pt x="201" y="1"/>
                      <a:pt x="201" y="1"/>
                      <a:pt x="201" y="1"/>
                    </a:cubicBezTo>
                    <a:cubicBezTo>
                      <a:pt x="201" y="1"/>
                      <a:pt x="201" y="1"/>
                      <a:pt x="201" y="1"/>
                    </a:cubicBezTo>
                    <a:cubicBezTo>
                      <a:pt x="200" y="1"/>
                      <a:pt x="200" y="1"/>
                      <a:pt x="200" y="1"/>
                    </a:cubicBezTo>
                    <a:cubicBezTo>
                      <a:pt x="200" y="1"/>
                      <a:pt x="200" y="1"/>
                      <a:pt x="200" y="1"/>
                    </a:cubicBezTo>
                    <a:cubicBezTo>
                      <a:pt x="200" y="1"/>
                      <a:pt x="200" y="1"/>
                      <a:pt x="200" y="1"/>
                    </a:cubicBezTo>
                    <a:cubicBezTo>
                      <a:pt x="200" y="1"/>
                      <a:pt x="199" y="1"/>
                      <a:pt x="198" y="2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0" name="Freeform 1556">
                <a:extLst>
                  <a:ext uri="{FF2B5EF4-FFF2-40B4-BE49-F238E27FC236}">
                    <a16:creationId xmlns:a16="http://schemas.microsoft.com/office/drawing/2014/main" id="{EC9D85AC-739A-4DA8-92B4-C0A396D25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237" y="2339975"/>
                <a:ext cx="285750" cy="376237"/>
              </a:xfrm>
              <a:custGeom>
                <a:avLst/>
                <a:gdLst>
                  <a:gd name="connsiteX0" fmla="*/ 111765 w 285750"/>
                  <a:gd name="connsiteY0" fmla="*/ 344487 h 376237"/>
                  <a:gd name="connsiteX1" fmla="*/ 175571 w 285750"/>
                  <a:gd name="connsiteY1" fmla="*/ 344487 h 376237"/>
                  <a:gd name="connsiteX2" fmla="*/ 187324 w 285750"/>
                  <a:gd name="connsiteY2" fmla="*/ 353146 h 376237"/>
                  <a:gd name="connsiteX3" fmla="*/ 175571 w 285750"/>
                  <a:gd name="connsiteY3" fmla="*/ 363537 h 376237"/>
                  <a:gd name="connsiteX4" fmla="*/ 161595 w 285750"/>
                  <a:gd name="connsiteY4" fmla="*/ 363537 h 376237"/>
                  <a:gd name="connsiteX5" fmla="*/ 157568 w 285750"/>
                  <a:gd name="connsiteY5" fmla="*/ 372665 h 376237"/>
                  <a:gd name="connsiteX6" fmla="*/ 146987 w 285750"/>
                  <a:gd name="connsiteY6" fmla="*/ 376237 h 376237"/>
                  <a:gd name="connsiteX7" fmla="*/ 140349 w 285750"/>
                  <a:gd name="connsiteY7" fmla="*/ 376237 h 376237"/>
                  <a:gd name="connsiteX8" fmla="*/ 129769 w 285750"/>
                  <a:gd name="connsiteY8" fmla="*/ 372665 h 376237"/>
                  <a:gd name="connsiteX9" fmla="*/ 125742 w 285750"/>
                  <a:gd name="connsiteY9" fmla="*/ 363537 h 376237"/>
                  <a:gd name="connsiteX10" fmla="*/ 119741 w 285750"/>
                  <a:gd name="connsiteY10" fmla="*/ 363537 h 376237"/>
                  <a:gd name="connsiteX11" fmla="*/ 111765 w 285750"/>
                  <a:gd name="connsiteY11" fmla="*/ 363537 h 376237"/>
                  <a:gd name="connsiteX12" fmla="*/ 100012 w 285750"/>
                  <a:gd name="connsiteY12" fmla="*/ 353146 h 376237"/>
                  <a:gd name="connsiteX13" fmla="*/ 111765 w 285750"/>
                  <a:gd name="connsiteY13" fmla="*/ 344487 h 376237"/>
                  <a:gd name="connsiteX14" fmla="*/ 142875 w 285750"/>
                  <a:gd name="connsiteY14" fmla="*/ 0 h 376237"/>
                  <a:gd name="connsiteX15" fmla="*/ 285750 w 285750"/>
                  <a:gd name="connsiteY15" fmla="*/ 142875 h 376237"/>
                  <a:gd name="connsiteX16" fmla="*/ 233757 w 285750"/>
                  <a:gd name="connsiteY16" fmla="*/ 253124 h 376237"/>
                  <a:gd name="connsiteX17" fmla="*/ 223735 w 285750"/>
                  <a:gd name="connsiteY17" fmla="*/ 259205 h 376237"/>
                  <a:gd name="connsiteX18" fmla="*/ 217958 w 285750"/>
                  <a:gd name="connsiteY18" fmla="*/ 266379 h 376237"/>
                  <a:gd name="connsiteX19" fmla="*/ 202368 w 285750"/>
                  <a:gd name="connsiteY19" fmla="*/ 291540 h 376237"/>
                  <a:gd name="connsiteX20" fmla="*/ 177061 w 285750"/>
                  <a:gd name="connsiteY20" fmla="*/ 315912 h 376237"/>
                  <a:gd name="connsiteX21" fmla="*/ 177635 w 285750"/>
                  <a:gd name="connsiteY21" fmla="*/ 315912 h 376237"/>
                  <a:gd name="connsiteX22" fmla="*/ 178730 w 285750"/>
                  <a:gd name="connsiteY22" fmla="*/ 315912 h 376237"/>
                  <a:gd name="connsiteX23" fmla="*/ 192087 w 285750"/>
                  <a:gd name="connsiteY23" fmla="*/ 329459 h 376237"/>
                  <a:gd name="connsiteX24" fmla="*/ 178730 w 285750"/>
                  <a:gd name="connsiteY24" fmla="*/ 341312 h 376237"/>
                  <a:gd name="connsiteX25" fmla="*/ 108607 w 285750"/>
                  <a:gd name="connsiteY25" fmla="*/ 341312 h 376237"/>
                  <a:gd name="connsiteX26" fmla="*/ 95250 w 285750"/>
                  <a:gd name="connsiteY26" fmla="*/ 329459 h 376237"/>
                  <a:gd name="connsiteX27" fmla="*/ 108607 w 285750"/>
                  <a:gd name="connsiteY27" fmla="*/ 315912 h 376237"/>
                  <a:gd name="connsiteX28" fmla="*/ 109294 w 285750"/>
                  <a:gd name="connsiteY28" fmla="*/ 315912 h 376237"/>
                  <a:gd name="connsiteX29" fmla="*/ 84364 w 285750"/>
                  <a:gd name="connsiteY29" fmla="*/ 291540 h 376237"/>
                  <a:gd name="connsiteX30" fmla="*/ 69007 w 285750"/>
                  <a:gd name="connsiteY30" fmla="*/ 266379 h 376237"/>
                  <a:gd name="connsiteX31" fmla="*/ 61907 w 285750"/>
                  <a:gd name="connsiteY31" fmla="*/ 257428 h 376237"/>
                  <a:gd name="connsiteX32" fmla="*/ 41847 w 285750"/>
                  <a:gd name="connsiteY32" fmla="*/ 243903 h 376237"/>
                  <a:gd name="connsiteX33" fmla="*/ 0 w 285750"/>
                  <a:gd name="connsiteY33" fmla="*/ 142875 h 376237"/>
                  <a:gd name="connsiteX34" fmla="*/ 142875 w 285750"/>
                  <a:gd name="connsiteY34" fmla="*/ 0 h 376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85750" h="376237">
                    <a:moveTo>
                      <a:pt x="111765" y="344487"/>
                    </a:moveTo>
                    <a:cubicBezTo>
                      <a:pt x="175571" y="344487"/>
                      <a:pt x="175571" y="344487"/>
                      <a:pt x="175571" y="344487"/>
                    </a:cubicBezTo>
                    <a:cubicBezTo>
                      <a:pt x="182287" y="344487"/>
                      <a:pt x="187324" y="347951"/>
                      <a:pt x="187324" y="353146"/>
                    </a:cubicBezTo>
                    <a:cubicBezTo>
                      <a:pt x="187324" y="358342"/>
                      <a:pt x="182287" y="363537"/>
                      <a:pt x="175571" y="363537"/>
                    </a:cubicBezTo>
                    <a:lnTo>
                      <a:pt x="161595" y="363537"/>
                    </a:lnTo>
                    <a:lnTo>
                      <a:pt x="157568" y="372665"/>
                    </a:lnTo>
                    <a:cubicBezTo>
                      <a:pt x="154871" y="374976"/>
                      <a:pt x="151136" y="376237"/>
                      <a:pt x="146987" y="376237"/>
                    </a:cubicBezTo>
                    <a:cubicBezTo>
                      <a:pt x="140349" y="376237"/>
                      <a:pt x="140349" y="376237"/>
                      <a:pt x="140349" y="376237"/>
                    </a:cubicBezTo>
                    <a:cubicBezTo>
                      <a:pt x="136200" y="376237"/>
                      <a:pt x="132466" y="374976"/>
                      <a:pt x="129769" y="372665"/>
                    </a:cubicBezTo>
                    <a:lnTo>
                      <a:pt x="125742" y="363537"/>
                    </a:lnTo>
                    <a:lnTo>
                      <a:pt x="119741" y="363537"/>
                    </a:lnTo>
                    <a:cubicBezTo>
                      <a:pt x="111765" y="363537"/>
                      <a:pt x="111765" y="363537"/>
                      <a:pt x="111765" y="363537"/>
                    </a:cubicBezTo>
                    <a:cubicBezTo>
                      <a:pt x="105049" y="363537"/>
                      <a:pt x="100012" y="358342"/>
                      <a:pt x="100012" y="353146"/>
                    </a:cubicBezTo>
                    <a:cubicBezTo>
                      <a:pt x="100012" y="347951"/>
                      <a:pt x="105049" y="344487"/>
                      <a:pt x="111765" y="344487"/>
                    </a:cubicBezTo>
                    <a:close/>
                    <a:moveTo>
                      <a:pt x="142875" y="0"/>
                    </a:moveTo>
                    <a:cubicBezTo>
                      <a:pt x="221783" y="0"/>
                      <a:pt x="285750" y="63967"/>
                      <a:pt x="285750" y="142875"/>
                    </a:cubicBezTo>
                    <a:cubicBezTo>
                      <a:pt x="285750" y="187261"/>
                      <a:pt x="265511" y="226919"/>
                      <a:pt x="233757" y="253124"/>
                    </a:cubicBezTo>
                    <a:lnTo>
                      <a:pt x="223735" y="259205"/>
                    </a:lnTo>
                    <a:lnTo>
                      <a:pt x="217958" y="266379"/>
                    </a:lnTo>
                    <a:cubicBezTo>
                      <a:pt x="213131" y="273155"/>
                      <a:pt x="207855" y="281454"/>
                      <a:pt x="202368" y="291540"/>
                    </a:cubicBezTo>
                    <a:lnTo>
                      <a:pt x="177061" y="315912"/>
                    </a:lnTo>
                    <a:lnTo>
                      <a:pt x="177635" y="315912"/>
                    </a:lnTo>
                    <a:cubicBezTo>
                      <a:pt x="178730" y="315912"/>
                      <a:pt x="178730" y="315912"/>
                      <a:pt x="178730" y="315912"/>
                    </a:cubicBezTo>
                    <a:cubicBezTo>
                      <a:pt x="187078" y="315912"/>
                      <a:pt x="192087" y="322685"/>
                      <a:pt x="192087" y="329459"/>
                    </a:cubicBezTo>
                    <a:cubicBezTo>
                      <a:pt x="192087" y="336232"/>
                      <a:pt x="187078" y="341312"/>
                      <a:pt x="178730" y="341312"/>
                    </a:cubicBezTo>
                    <a:cubicBezTo>
                      <a:pt x="108607" y="341312"/>
                      <a:pt x="108607" y="341312"/>
                      <a:pt x="108607" y="341312"/>
                    </a:cubicBezTo>
                    <a:cubicBezTo>
                      <a:pt x="101928" y="341312"/>
                      <a:pt x="95250" y="336232"/>
                      <a:pt x="95250" y="329459"/>
                    </a:cubicBezTo>
                    <a:cubicBezTo>
                      <a:pt x="95250" y="322685"/>
                      <a:pt x="101928" y="315912"/>
                      <a:pt x="108607" y="315912"/>
                    </a:cubicBezTo>
                    <a:lnTo>
                      <a:pt x="109294" y="315912"/>
                    </a:lnTo>
                    <a:lnTo>
                      <a:pt x="84364" y="291540"/>
                    </a:lnTo>
                    <a:cubicBezTo>
                      <a:pt x="78959" y="281454"/>
                      <a:pt x="73762" y="273155"/>
                      <a:pt x="69007" y="266379"/>
                    </a:cubicBezTo>
                    <a:lnTo>
                      <a:pt x="61907" y="257428"/>
                    </a:lnTo>
                    <a:lnTo>
                      <a:pt x="41847" y="243903"/>
                    </a:lnTo>
                    <a:cubicBezTo>
                      <a:pt x="15992" y="218048"/>
                      <a:pt x="0" y="182329"/>
                      <a:pt x="0" y="142875"/>
                    </a:cubicBezTo>
                    <a:cubicBezTo>
                      <a:pt x="0" y="63967"/>
                      <a:pt x="63967" y="0"/>
                      <a:pt x="142875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61BA5A65-9141-4490-9830-47981C29B61C}"/>
                  </a:ext>
                </a:extLst>
              </p:cNvPr>
              <p:cNvGrpSpPr/>
              <p:nvPr/>
            </p:nvGrpSpPr>
            <p:grpSpPr>
              <a:xfrm>
                <a:off x="2417762" y="3535362"/>
                <a:ext cx="390525" cy="549275"/>
                <a:chOff x="2417762" y="3535362"/>
                <a:chExt cx="390525" cy="549275"/>
              </a:xfrm>
              <a:solidFill>
                <a:sysClr val="window" lastClr="FFFFFF"/>
              </a:solidFill>
            </p:grpSpPr>
            <p:sp>
              <p:nvSpPr>
                <p:cNvPr id="418" name="Rectangle 1114">
                  <a:extLst>
                    <a:ext uri="{FF2B5EF4-FFF2-40B4-BE49-F238E27FC236}">
                      <a16:creationId xmlns:a16="http://schemas.microsoft.com/office/drawing/2014/main" id="{C5281D01-E531-46D1-92AD-27DE25AECA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17762" y="3535362"/>
                  <a:ext cx="52387" cy="5492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9" name="Rectangle 1115">
                  <a:extLst>
                    <a:ext uri="{FF2B5EF4-FFF2-40B4-BE49-F238E27FC236}">
                      <a16:creationId xmlns:a16="http://schemas.microsoft.com/office/drawing/2014/main" id="{4445441F-5986-4C92-8F94-1949D83192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17762" y="3535362"/>
                  <a:ext cx="17462" cy="5492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420" name="Group 1379">
                  <a:extLst>
                    <a:ext uri="{FF2B5EF4-FFF2-40B4-BE49-F238E27FC236}">
                      <a16:creationId xmlns:a16="http://schemas.microsoft.com/office/drawing/2014/main" id="{BB29E47C-4147-4801-B055-B976B0D20C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49512" y="3536950"/>
                  <a:ext cx="358775" cy="539750"/>
                  <a:chOff x="1543" y="2228"/>
                  <a:chExt cx="226" cy="340"/>
                </a:xfrm>
                <a:grpFill/>
              </p:grpSpPr>
              <p:sp>
                <p:nvSpPr>
                  <p:cNvPr id="421" name="Rectangle 1179">
                    <a:extLst>
                      <a:ext uri="{FF2B5EF4-FFF2-40B4-BE49-F238E27FC236}">
                        <a16:creationId xmlns:a16="http://schemas.microsoft.com/office/drawing/2014/main" id="{143DC669-7037-4344-9E76-75692AE64D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2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2" name="Rectangle 1180">
                    <a:extLst>
                      <a:ext uri="{FF2B5EF4-FFF2-40B4-BE49-F238E27FC236}">
                        <a16:creationId xmlns:a16="http://schemas.microsoft.com/office/drawing/2014/main" id="{97B85524-B65A-4428-960E-4915FF63F0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2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3" name="Rectangle 1181">
                    <a:extLst>
                      <a:ext uri="{FF2B5EF4-FFF2-40B4-BE49-F238E27FC236}">
                        <a16:creationId xmlns:a16="http://schemas.microsoft.com/office/drawing/2014/main" id="{C579109F-0332-45F4-8552-4E7D9937B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2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4" name="Rectangle 1182">
                    <a:extLst>
                      <a:ext uri="{FF2B5EF4-FFF2-40B4-BE49-F238E27FC236}">
                        <a16:creationId xmlns:a16="http://schemas.microsoft.com/office/drawing/2014/main" id="{1FEB2052-B156-48C8-A9CE-D1E372D1E8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325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5" name="Rectangle 1183">
                    <a:extLst>
                      <a:ext uri="{FF2B5EF4-FFF2-40B4-BE49-F238E27FC236}">
                        <a16:creationId xmlns:a16="http://schemas.microsoft.com/office/drawing/2014/main" id="{00CA75F8-1C34-4AF7-B070-BE9FB11271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2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6" name="Rectangle 1184">
                    <a:extLst>
                      <a:ext uri="{FF2B5EF4-FFF2-40B4-BE49-F238E27FC236}">
                        <a16:creationId xmlns:a16="http://schemas.microsoft.com/office/drawing/2014/main" id="{F8081D36-9706-42AF-A21C-ABC9336D6E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2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7" name="Rectangle 1185">
                    <a:extLst>
                      <a:ext uri="{FF2B5EF4-FFF2-40B4-BE49-F238E27FC236}">
                        <a16:creationId xmlns:a16="http://schemas.microsoft.com/office/drawing/2014/main" id="{6522882D-200C-4FD7-A56E-E316AD0748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3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8" name="Rectangle 1186">
                    <a:extLst>
                      <a:ext uri="{FF2B5EF4-FFF2-40B4-BE49-F238E27FC236}">
                        <a16:creationId xmlns:a16="http://schemas.microsoft.com/office/drawing/2014/main" id="{48CEA8AA-1DCF-4C8A-B2A5-8A4201DD91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3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9" name="Rectangle 1187">
                    <a:extLst>
                      <a:ext uri="{FF2B5EF4-FFF2-40B4-BE49-F238E27FC236}">
                        <a16:creationId xmlns:a16="http://schemas.microsoft.com/office/drawing/2014/main" id="{EAF938AA-F9CC-4CA1-A739-4A8E15104C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333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0" name="Rectangle 1188">
                    <a:extLst>
                      <a:ext uri="{FF2B5EF4-FFF2-40B4-BE49-F238E27FC236}">
                        <a16:creationId xmlns:a16="http://schemas.microsoft.com/office/drawing/2014/main" id="{B0BDF242-903F-4231-9857-4C67795F84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3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1" name="Rectangle 1189">
                    <a:extLst>
                      <a:ext uri="{FF2B5EF4-FFF2-40B4-BE49-F238E27FC236}">
                        <a16:creationId xmlns:a16="http://schemas.microsoft.com/office/drawing/2014/main" id="{838DB8CD-AB72-4F18-9B0C-C781E1FBAA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3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2" name="Rectangle 1190">
                    <a:extLst>
                      <a:ext uri="{FF2B5EF4-FFF2-40B4-BE49-F238E27FC236}">
                        <a16:creationId xmlns:a16="http://schemas.microsoft.com/office/drawing/2014/main" id="{F6A63B99-F3EC-4DEB-92BF-DEBEC66398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3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3" name="Rectangle 1191">
                    <a:extLst>
                      <a:ext uri="{FF2B5EF4-FFF2-40B4-BE49-F238E27FC236}">
                        <a16:creationId xmlns:a16="http://schemas.microsoft.com/office/drawing/2014/main" id="{D44A6B2F-C7E8-4C23-B270-1AA82C3C10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3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4" name="Rectangle 1192">
                    <a:extLst>
                      <a:ext uri="{FF2B5EF4-FFF2-40B4-BE49-F238E27FC236}">
                        <a16:creationId xmlns:a16="http://schemas.microsoft.com/office/drawing/2014/main" id="{538EF3FC-2FA0-4FF2-B798-EC70B5EB38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340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5" name="Rectangle 1193">
                    <a:extLst>
                      <a:ext uri="{FF2B5EF4-FFF2-40B4-BE49-F238E27FC236}">
                        <a16:creationId xmlns:a16="http://schemas.microsoft.com/office/drawing/2014/main" id="{97227B86-8BF8-4B45-AB8F-5ABE47FC89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4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6" name="Rectangle 1194">
                    <a:extLst>
                      <a:ext uri="{FF2B5EF4-FFF2-40B4-BE49-F238E27FC236}">
                        <a16:creationId xmlns:a16="http://schemas.microsoft.com/office/drawing/2014/main" id="{8AEA6FFD-E205-44E0-8678-DEA74D5646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4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7" name="Rectangle 1195">
                    <a:extLst>
                      <a:ext uri="{FF2B5EF4-FFF2-40B4-BE49-F238E27FC236}">
                        <a16:creationId xmlns:a16="http://schemas.microsoft.com/office/drawing/2014/main" id="{988C02AA-3123-46BB-8657-5F945FAB41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4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8" name="Rectangle 1196">
                    <a:extLst>
                      <a:ext uri="{FF2B5EF4-FFF2-40B4-BE49-F238E27FC236}">
                        <a16:creationId xmlns:a16="http://schemas.microsoft.com/office/drawing/2014/main" id="{655B1787-2EF0-443E-8FF4-B5EBA669C9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4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9" name="Rectangle 1197">
                    <a:extLst>
                      <a:ext uri="{FF2B5EF4-FFF2-40B4-BE49-F238E27FC236}">
                        <a16:creationId xmlns:a16="http://schemas.microsoft.com/office/drawing/2014/main" id="{D9296249-D7A2-46ED-89DA-6F7DB08706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348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0" name="Rectangle 1198">
                    <a:extLst>
                      <a:ext uri="{FF2B5EF4-FFF2-40B4-BE49-F238E27FC236}">
                        <a16:creationId xmlns:a16="http://schemas.microsoft.com/office/drawing/2014/main" id="{20900D6E-A8D7-4F22-9FE8-811040E096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5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1" name="Rectangle 1199">
                    <a:extLst>
                      <a:ext uri="{FF2B5EF4-FFF2-40B4-BE49-F238E27FC236}">
                        <a16:creationId xmlns:a16="http://schemas.microsoft.com/office/drawing/2014/main" id="{B3449DEA-6325-4B5D-BA4F-E5DCE9FA8E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5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2" name="Rectangle 1200">
                    <a:extLst>
                      <a:ext uri="{FF2B5EF4-FFF2-40B4-BE49-F238E27FC236}">
                        <a16:creationId xmlns:a16="http://schemas.microsoft.com/office/drawing/2014/main" id="{E479F471-4827-42D1-B5E3-13E726A3EA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5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3" name="Rectangle 1201">
                    <a:extLst>
                      <a:ext uri="{FF2B5EF4-FFF2-40B4-BE49-F238E27FC236}">
                        <a16:creationId xmlns:a16="http://schemas.microsoft.com/office/drawing/2014/main" id="{6BDFEC56-2E71-4057-A6D8-D7BB6E4E80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5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4" name="Rectangle 1202">
                    <a:extLst>
                      <a:ext uri="{FF2B5EF4-FFF2-40B4-BE49-F238E27FC236}">
                        <a16:creationId xmlns:a16="http://schemas.microsoft.com/office/drawing/2014/main" id="{89B28AC1-34BE-4CAE-A27E-A960926EED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355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5" name="Rectangle 1203">
                    <a:extLst>
                      <a:ext uri="{FF2B5EF4-FFF2-40B4-BE49-F238E27FC236}">
                        <a16:creationId xmlns:a16="http://schemas.microsoft.com/office/drawing/2014/main" id="{E662BBC4-86E9-4A9D-8EF5-C5949E577F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5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6" name="Rectangle 1204">
                    <a:extLst>
                      <a:ext uri="{FF2B5EF4-FFF2-40B4-BE49-F238E27FC236}">
                        <a16:creationId xmlns:a16="http://schemas.microsoft.com/office/drawing/2014/main" id="{9E7BA8DA-94F4-49E8-9381-021AB6E65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5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7" name="Rectangle 1205">
                    <a:extLst>
                      <a:ext uri="{FF2B5EF4-FFF2-40B4-BE49-F238E27FC236}">
                        <a16:creationId xmlns:a16="http://schemas.microsoft.com/office/drawing/2014/main" id="{6C1BE33A-87B7-4F0D-9896-50250E199E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5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8" name="Rectangle 1206">
                    <a:extLst>
                      <a:ext uri="{FF2B5EF4-FFF2-40B4-BE49-F238E27FC236}">
                        <a16:creationId xmlns:a16="http://schemas.microsoft.com/office/drawing/2014/main" id="{EFD78772-34D4-4BC4-9607-D6D884C26A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6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9" name="Rectangle 1207">
                    <a:extLst>
                      <a:ext uri="{FF2B5EF4-FFF2-40B4-BE49-F238E27FC236}">
                        <a16:creationId xmlns:a16="http://schemas.microsoft.com/office/drawing/2014/main" id="{C54B6E8F-513C-4111-B0D1-53CB1E32C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362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0" name="Rectangle 1208">
                    <a:extLst>
                      <a:ext uri="{FF2B5EF4-FFF2-40B4-BE49-F238E27FC236}">
                        <a16:creationId xmlns:a16="http://schemas.microsoft.com/office/drawing/2014/main" id="{8E0C18CB-AABE-42F2-83B8-00D7C636FC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6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1" name="Rectangle 1209">
                    <a:extLst>
                      <a:ext uri="{FF2B5EF4-FFF2-40B4-BE49-F238E27FC236}">
                        <a16:creationId xmlns:a16="http://schemas.microsoft.com/office/drawing/2014/main" id="{639EA796-B269-420E-B804-BFB3BE56F4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6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2" name="Rectangle 1210">
                    <a:extLst>
                      <a:ext uri="{FF2B5EF4-FFF2-40B4-BE49-F238E27FC236}">
                        <a16:creationId xmlns:a16="http://schemas.microsoft.com/office/drawing/2014/main" id="{4A1B36F6-3FE8-4483-994B-79A4B58434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6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3" name="Rectangle 1211">
                    <a:extLst>
                      <a:ext uri="{FF2B5EF4-FFF2-40B4-BE49-F238E27FC236}">
                        <a16:creationId xmlns:a16="http://schemas.microsoft.com/office/drawing/2014/main" id="{552A14A7-F572-47AB-AB7C-29C38628A6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6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4" name="Rectangle 1212">
                    <a:extLst>
                      <a:ext uri="{FF2B5EF4-FFF2-40B4-BE49-F238E27FC236}">
                        <a16:creationId xmlns:a16="http://schemas.microsoft.com/office/drawing/2014/main" id="{1673DD95-C57C-4E2D-B2D2-20945859E1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370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5" name="Rectangle 1213">
                    <a:extLst>
                      <a:ext uri="{FF2B5EF4-FFF2-40B4-BE49-F238E27FC236}">
                        <a16:creationId xmlns:a16="http://schemas.microsoft.com/office/drawing/2014/main" id="{425A65DA-906C-45A9-A790-C3417EA8E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7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6" name="Rectangle 1214">
                    <a:extLst>
                      <a:ext uri="{FF2B5EF4-FFF2-40B4-BE49-F238E27FC236}">
                        <a16:creationId xmlns:a16="http://schemas.microsoft.com/office/drawing/2014/main" id="{D8BE7C25-F319-461D-8433-5B5B169CD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7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7" name="Rectangle 1215">
                    <a:extLst>
                      <a:ext uri="{FF2B5EF4-FFF2-40B4-BE49-F238E27FC236}">
                        <a16:creationId xmlns:a16="http://schemas.microsoft.com/office/drawing/2014/main" id="{2E62BD42-FDC0-4404-92A4-CF7F260A3D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7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8" name="Rectangle 1216">
                    <a:extLst>
                      <a:ext uri="{FF2B5EF4-FFF2-40B4-BE49-F238E27FC236}">
                        <a16:creationId xmlns:a16="http://schemas.microsoft.com/office/drawing/2014/main" id="{21BB2908-E3BB-4CD3-BAD9-A28AA1536C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7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9" name="Rectangle 1217">
                    <a:extLst>
                      <a:ext uri="{FF2B5EF4-FFF2-40B4-BE49-F238E27FC236}">
                        <a16:creationId xmlns:a16="http://schemas.microsoft.com/office/drawing/2014/main" id="{DCD63AC2-2773-47BE-BC8A-C7B360ABC1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377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0" name="Rectangle 1218">
                    <a:extLst>
                      <a:ext uri="{FF2B5EF4-FFF2-40B4-BE49-F238E27FC236}">
                        <a16:creationId xmlns:a16="http://schemas.microsoft.com/office/drawing/2014/main" id="{2CD64688-BB76-4D2B-94A4-B35402B68C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7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1" name="Rectangle 1219">
                    <a:extLst>
                      <a:ext uri="{FF2B5EF4-FFF2-40B4-BE49-F238E27FC236}">
                        <a16:creationId xmlns:a16="http://schemas.microsoft.com/office/drawing/2014/main" id="{AA73832B-7864-4065-B96F-9A6E6A43FB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8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2" name="Rectangle 1220">
                    <a:extLst>
                      <a:ext uri="{FF2B5EF4-FFF2-40B4-BE49-F238E27FC236}">
                        <a16:creationId xmlns:a16="http://schemas.microsoft.com/office/drawing/2014/main" id="{05E0FB13-4E66-4EE8-BE94-0DF7A1130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8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3" name="Rectangle 1221">
                    <a:extLst>
                      <a:ext uri="{FF2B5EF4-FFF2-40B4-BE49-F238E27FC236}">
                        <a16:creationId xmlns:a16="http://schemas.microsoft.com/office/drawing/2014/main" id="{4E82D1D6-81FE-41CB-B6CA-9EE2A192C7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8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4" name="Rectangle 1222">
                    <a:extLst>
                      <a:ext uri="{FF2B5EF4-FFF2-40B4-BE49-F238E27FC236}">
                        <a16:creationId xmlns:a16="http://schemas.microsoft.com/office/drawing/2014/main" id="{B12EA76F-7220-4D6B-9677-2CD8F4396C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385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5" name="Rectangle 1223">
                    <a:extLst>
                      <a:ext uri="{FF2B5EF4-FFF2-40B4-BE49-F238E27FC236}">
                        <a16:creationId xmlns:a16="http://schemas.microsoft.com/office/drawing/2014/main" id="{3AB579FC-B27C-4995-8CEC-E014DDF73D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8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6" name="Rectangle 1224">
                    <a:extLst>
                      <a:ext uri="{FF2B5EF4-FFF2-40B4-BE49-F238E27FC236}">
                        <a16:creationId xmlns:a16="http://schemas.microsoft.com/office/drawing/2014/main" id="{B2582456-994B-4072-8B5E-98CC4A33EA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8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7" name="Rectangle 1225">
                    <a:extLst>
                      <a:ext uri="{FF2B5EF4-FFF2-40B4-BE49-F238E27FC236}">
                        <a16:creationId xmlns:a16="http://schemas.microsoft.com/office/drawing/2014/main" id="{818A4941-3D33-45B9-80F1-E87F31DA05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8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8" name="Rectangle 1226">
                    <a:extLst>
                      <a:ext uri="{FF2B5EF4-FFF2-40B4-BE49-F238E27FC236}">
                        <a16:creationId xmlns:a16="http://schemas.microsoft.com/office/drawing/2014/main" id="{CCE08BBB-F9A8-476A-B4AA-7546BC0DCE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9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9" name="Rectangle 1227">
                    <a:extLst>
                      <a:ext uri="{FF2B5EF4-FFF2-40B4-BE49-F238E27FC236}">
                        <a16:creationId xmlns:a16="http://schemas.microsoft.com/office/drawing/2014/main" id="{67AF81E8-01F2-47E7-A233-F07CF02B78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392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0" name="Rectangle 1228">
                    <a:extLst>
                      <a:ext uri="{FF2B5EF4-FFF2-40B4-BE49-F238E27FC236}">
                        <a16:creationId xmlns:a16="http://schemas.microsoft.com/office/drawing/2014/main" id="{E7E6D3FD-F527-41F0-A2D8-414DE74E3E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9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1" name="Rectangle 1229">
                    <a:extLst>
                      <a:ext uri="{FF2B5EF4-FFF2-40B4-BE49-F238E27FC236}">
                        <a16:creationId xmlns:a16="http://schemas.microsoft.com/office/drawing/2014/main" id="{A9765072-8E67-4AC3-B0E5-225EACDE86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9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2" name="Rectangle 1230">
                    <a:extLst>
                      <a:ext uri="{FF2B5EF4-FFF2-40B4-BE49-F238E27FC236}">
                        <a16:creationId xmlns:a16="http://schemas.microsoft.com/office/drawing/2014/main" id="{A40E0838-61C2-46A7-8AF6-B1F029C9AB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9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3" name="Rectangle 1231">
                    <a:extLst>
                      <a:ext uri="{FF2B5EF4-FFF2-40B4-BE49-F238E27FC236}">
                        <a16:creationId xmlns:a16="http://schemas.microsoft.com/office/drawing/2014/main" id="{E55CE078-1558-4B4D-878E-FAECACEFE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39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4" name="Rectangle 1232">
                    <a:extLst>
                      <a:ext uri="{FF2B5EF4-FFF2-40B4-BE49-F238E27FC236}">
                        <a16:creationId xmlns:a16="http://schemas.microsoft.com/office/drawing/2014/main" id="{5E764FC7-1C9F-476F-AAD2-A5D397733E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399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5" name="Rectangle 1233">
                    <a:extLst>
                      <a:ext uri="{FF2B5EF4-FFF2-40B4-BE49-F238E27FC236}">
                        <a16:creationId xmlns:a16="http://schemas.microsoft.com/office/drawing/2014/main" id="{AE301C05-A8EF-48A0-A1EC-187D46B78C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0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6" name="Rectangle 1234">
                    <a:extLst>
                      <a:ext uri="{FF2B5EF4-FFF2-40B4-BE49-F238E27FC236}">
                        <a16:creationId xmlns:a16="http://schemas.microsoft.com/office/drawing/2014/main" id="{9DAF187E-E045-4983-A37F-559759CF08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0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7" name="Rectangle 1235">
                    <a:extLst>
                      <a:ext uri="{FF2B5EF4-FFF2-40B4-BE49-F238E27FC236}">
                        <a16:creationId xmlns:a16="http://schemas.microsoft.com/office/drawing/2014/main" id="{9F9F0D74-A92D-4523-86C8-DD9EDA32A1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0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8" name="Rectangle 1236">
                    <a:extLst>
                      <a:ext uri="{FF2B5EF4-FFF2-40B4-BE49-F238E27FC236}">
                        <a16:creationId xmlns:a16="http://schemas.microsoft.com/office/drawing/2014/main" id="{0F342286-285A-4F16-B5EE-A7FEC328FA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0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9" name="Rectangle 1237">
                    <a:extLst>
                      <a:ext uri="{FF2B5EF4-FFF2-40B4-BE49-F238E27FC236}">
                        <a16:creationId xmlns:a16="http://schemas.microsoft.com/office/drawing/2014/main" id="{3E60449E-1DDE-415D-8F71-A4752D012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406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0" name="Rectangle 1238">
                    <a:extLst>
                      <a:ext uri="{FF2B5EF4-FFF2-40B4-BE49-F238E27FC236}">
                        <a16:creationId xmlns:a16="http://schemas.microsoft.com/office/drawing/2014/main" id="{FD790119-B8F5-4D85-83D6-C81C05B702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0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1" name="Rectangle 1239">
                    <a:extLst>
                      <a:ext uri="{FF2B5EF4-FFF2-40B4-BE49-F238E27FC236}">
                        <a16:creationId xmlns:a16="http://schemas.microsoft.com/office/drawing/2014/main" id="{E9BAC5C9-B65A-41A1-8E01-88DDD7475F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0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2" name="Rectangle 1240">
                    <a:extLst>
                      <a:ext uri="{FF2B5EF4-FFF2-40B4-BE49-F238E27FC236}">
                        <a16:creationId xmlns:a16="http://schemas.microsoft.com/office/drawing/2014/main" id="{64AE88AD-8FA2-4026-8068-EB2E945B1B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1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3" name="Rectangle 1241">
                    <a:extLst>
                      <a:ext uri="{FF2B5EF4-FFF2-40B4-BE49-F238E27FC236}">
                        <a16:creationId xmlns:a16="http://schemas.microsoft.com/office/drawing/2014/main" id="{EBD17C36-870E-4F69-B406-D8931AB43C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1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4" name="Rectangle 1242">
                    <a:extLst>
                      <a:ext uri="{FF2B5EF4-FFF2-40B4-BE49-F238E27FC236}">
                        <a16:creationId xmlns:a16="http://schemas.microsoft.com/office/drawing/2014/main" id="{52D371DC-A7DA-4DD7-819B-E3EA95B503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413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5" name="Rectangle 1243">
                    <a:extLst>
                      <a:ext uri="{FF2B5EF4-FFF2-40B4-BE49-F238E27FC236}">
                        <a16:creationId xmlns:a16="http://schemas.microsoft.com/office/drawing/2014/main" id="{569040C2-48A1-4A77-8555-C6EBBA6615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1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6" name="Rectangle 1244">
                    <a:extLst>
                      <a:ext uri="{FF2B5EF4-FFF2-40B4-BE49-F238E27FC236}">
                        <a16:creationId xmlns:a16="http://schemas.microsoft.com/office/drawing/2014/main" id="{1A9692B1-ED48-4E70-B42B-4FAD2F4F0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1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7" name="Rectangle 1245">
                    <a:extLst>
                      <a:ext uri="{FF2B5EF4-FFF2-40B4-BE49-F238E27FC236}">
                        <a16:creationId xmlns:a16="http://schemas.microsoft.com/office/drawing/2014/main" id="{08C4C7E1-7514-4068-B06D-A49C9F4464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1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8" name="Rectangle 1246">
                    <a:extLst>
                      <a:ext uri="{FF2B5EF4-FFF2-40B4-BE49-F238E27FC236}">
                        <a16:creationId xmlns:a16="http://schemas.microsoft.com/office/drawing/2014/main" id="{82738B5E-BC78-4D84-BC1C-1D7D5E4A01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1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9" name="Rectangle 1247">
                    <a:extLst>
                      <a:ext uri="{FF2B5EF4-FFF2-40B4-BE49-F238E27FC236}">
                        <a16:creationId xmlns:a16="http://schemas.microsoft.com/office/drawing/2014/main" id="{C799BB40-3C6E-46F7-8B37-EA6E9E9049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420"/>
                    <a:ext cx="13" cy="2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0" name="Rectangle 1248">
                    <a:extLst>
                      <a:ext uri="{FF2B5EF4-FFF2-40B4-BE49-F238E27FC236}">
                        <a16:creationId xmlns:a16="http://schemas.microsoft.com/office/drawing/2014/main" id="{D7189C9C-8A41-4AA5-A55B-417F338D27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2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1" name="Rectangle 1249">
                    <a:extLst>
                      <a:ext uri="{FF2B5EF4-FFF2-40B4-BE49-F238E27FC236}">
                        <a16:creationId xmlns:a16="http://schemas.microsoft.com/office/drawing/2014/main" id="{2BB9AE03-95B2-4736-B3A0-F96D0EBEBF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2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2" name="Rectangle 1250">
                    <a:extLst>
                      <a:ext uri="{FF2B5EF4-FFF2-40B4-BE49-F238E27FC236}">
                        <a16:creationId xmlns:a16="http://schemas.microsoft.com/office/drawing/2014/main" id="{6B76E7CD-3D90-41B6-B6E6-B6D2AE78E9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2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3" name="Rectangle 1251">
                    <a:extLst>
                      <a:ext uri="{FF2B5EF4-FFF2-40B4-BE49-F238E27FC236}">
                        <a16:creationId xmlns:a16="http://schemas.microsoft.com/office/drawing/2014/main" id="{6653DD01-C46F-499C-A90C-72BAE0A921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2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4" name="Rectangle 1252">
                    <a:extLst>
                      <a:ext uri="{FF2B5EF4-FFF2-40B4-BE49-F238E27FC236}">
                        <a16:creationId xmlns:a16="http://schemas.microsoft.com/office/drawing/2014/main" id="{3F1126D8-B390-40B1-ABA1-799C2D2501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428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5" name="Rectangle 1253">
                    <a:extLst>
                      <a:ext uri="{FF2B5EF4-FFF2-40B4-BE49-F238E27FC236}">
                        <a16:creationId xmlns:a16="http://schemas.microsoft.com/office/drawing/2014/main" id="{EEB32C32-05EF-4BEC-A8A9-8ACF70A3D8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3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6" name="Rectangle 1254">
                    <a:extLst>
                      <a:ext uri="{FF2B5EF4-FFF2-40B4-BE49-F238E27FC236}">
                        <a16:creationId xmlns:a16="http://schemas.microsoft.com/office/drawing/2014/main" id="{7EBB0564-D2DF-4A75-9A24-C5B490E855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3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7" name="Rectangle 1255">
                    <a:extLst>
                      <a:ext uri="{FF2B5EF4-FFF2-40B4-BE49-F238E27FC236}">
                        <a16:creationId xmlns:a16="http://schemas.microsoft.com/office/drawing/2014/main" id="{08930758-9DF7-4D03-8FB5-A8EFB81D01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3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8" name="Rectangle 1256">
                    <a:extLst>
                      <a:ext uri="{FF2B5EF4-FFF2-40B4-BE49-F238E27FC236}">
                        <a16:creationId xmlns:a16="http://schemas.microsoft.com/office/drawing/2014/main" id="{E135CBDD-27BB-4C33-B2C1-A35862A9E8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3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9" name="Rectangle 1257">
                    <a:extLst>
                      <a:ext uri="{FF2B5EF4-FFF2-40B4-BE49-F238E27FC236}">
                        <a16:creationId xmlns:a16="http://schemas.microsoft.com/office/drawing/2014/main" id="{2689BF1A-9C29-4BD0-B846-0C4BD1A0BC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435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0" name="Rectangle 1258">
                    <a:extLst>
                      <a:ext uri="{FF2B5EF4-FFF2-40B4-BE49-F238E27FC236}">
                        <a16:creationId xmlns:a16="http://schemas.microsoft.com/office/drawing/2014/main" id="{D45DAA8F-7E55-4A5B-B632-9C13AA3FA9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3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1" name="Rectangle 1259">
                    <a:extLst>
                      <a:ext uri="{FF2B5EF4-FFF2-40B4-BE49-F238E27FC236}">
                        <a16:creationId xmlns:a16="http://schemas.microsoft.com/office/drawing/2014/main" id="{2222D9A5-0EB4-48A5-AE1D-764609107C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3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2" name="Rectangle 1260">
                    <a:extLst>
                      <a:ext uri="{FF2B5EF4-FFF2-40B4-BE49-F238E27FC236}">
                        <a16:creationId xmlns:a16="http://schemas.microsoft.com/office/drawing/2014/main" id="{76E3A7A3-EC4F-48D1-985D-F9E7D80D96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39"/>
                    <a:ext cx="6" cy="2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3" name="Rectangle 1261">
                    <a:extLst>
                      <a:ext uri="{FF2B5EF4-FFF2-40B4-BE49-F238E27FC236}">
                        <a16:creationId xmlns:a16="http://schemas.microsoft.com/office/drawing/2014/main" id="{8CEB5EC6-5C71-4BDD-A869-3FA427C86D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4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4" name="Rectangle 1262">
                    <a:extLst>
                      <a:ext uri="{FF2B5EF4-FFF2-40B4-BE49-F238E27FC236}">
                        <a16:creationId xmlns:a16="http://schemas.microsoft.com/office/drawing/2014/main" id="{BF4583F7-0FF8-4A57-A26A-D0B6A560DE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443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5" name="Rectangle 1263">
                    <a:extLst>
                      <a:ext uri="{FF2B5EF4-FFF2-40B4-BE49-F238E27FC236}">
                        <a16:creationId xmlns:a16="http://schemas.microsoft.com/office/drawing/2014/main" id="{F2C628DB-8E6B-45B6-9FF7-71977E0C12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4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6" name="Rectangle 1264">
                    <a:extLst>
                      <a:ext uri="{FF2B5EF4-FFF2-40B4-BE49-F238E27FC236}">
                        <a16:creationId xmlns:a16="http://schemas.microsoft.com/office/drawing/2014/main" id="{E8D623B9-76D7-4136-A3F0-BA3E2AB499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4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7" name="Rectangle 1265">
                    <a:extLst>
                      <a:ext uri="{FF2B5EF4-FFF2-40B4-BE49-F238E27FC236}">
                        <a16:creationId xmlns:a16="http://schemas.microsoft.com/office/drawing/2014/main" id="{8D826B2E-ADA4-4EFE-B72A-7DB2F9D474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4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8" name="Rectangle 1266">
                    <a:extLst>
                      <a:ext uri="{FF2B5EF4-FFF2-40B4-BE49-F238E27FC236}">
                        <a16:creationId xmlns:a16="http://schemas.microsoft.com/office/drawing/2014/main" id="{47A300CC-9397-42E6-BB11-9D9D88E454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4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9" name="Rectangle 1267">
                    <a:extLst>
                      <a:ext uri="{FF2B5EF4-FFF2-40B4-BE49-F238E27FC236}">
                        <a16:creationId xmlns:a16="http://schemas.microsoft.com/office/drawing/2014/main" id="{C37B34BC-440E-4B0B-8DE5-2DE7B8A67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450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0" name="Rectangle 1268">
                    <a:extLst>
                      <a:ext uri="{FF2B5EF4-FFF2-40B4-BE49-F238E27FC236}">
                        <a16:creationId xmlns:a16="http://schemas.microsoft.com/office/drawing/2014/main" id="{0FC51D4F-CF30-4BA9-8AE8-9B80A26690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5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1" name="Rectangle 1269">
                    <a:extLst>
                      <a:ext uri="{FF2B5EF4-FFF2-40B4-BE49-F238E27FC236}">
                        <a16:creationId xmlns:a16="http://schemas.microsoft.com/office/drawing/2014/main" id="{8D73A725-79F1-4144-8187-188B8F59C6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5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2" name="Rectangle 1270">
                    <a:extLst>
                      <a:ext uri="{FF2B5EF4-FFF2-40B4-BE49-F238E27FC236}">
                        <a16:creationId xmlns:a16="http://schemas.microsoft.com/office/drawing/2014/main" id="{FC3DAB47-FA6A-4EBF-8801-F677BE01EE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5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3" name="Rectangle 1271">
                    <a:extLst>
                      <a:ext uri="{FF2B5EF4-FFF2-40B4-BE49-F238E27FC236}">
                        <a16:creationId xmlns:a16="http://schemas.microsoft.com/office/drawing/2014/main" id="{3B014A82-25AC-42DC-ADE4-EEC73E8C0B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5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4" name="Rectangle 1272">
                    <a:extLst>
                      <a:ext uri="{FF2B5EF4-FFF2-40B4-BE49-F238E27FC236}">
                        <a16:creationId xmlns:a16="http://schemas.microsoft.com/office/drawing/2014/main" id="{219A36E2-9D94-4E2C-93D6-9834CB2E1C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457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5" name="Rectangle 1273">
                    <a:extLst>
                      <a:ext uri="{FF2B5EF4-FFF2-40B4-BE49-F238E27FC236}">
                        <a16:creationId xmlns:a16="http://schemas.microsoft.com/office/drawing/2014/main" id="{73AE5DD6-C378-4DD0-BE55-008FA33257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58"/>
                    <a:ext cx="6" cy="2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6" name="Rectangle 1274">
                    <a:extLst>
                      <a:ext uri="{FF2B5EF4-FFF2-40B4-BE49-F238E27FC236}">
                        <a16:creationId xmlns:a16="http://schemas.microsoft.com/office/drawing/2014/main" id="{78AB683D-70CC-4465-A701-21FF4A054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6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7" name="Rectangle 1275">
                    <a:extLst>
                      <a:ext uri="{FF2B5EF4-FFF2-40B4-BE49-F238E27FC236}">
                        <a16:creationId xmlns:a16="http://schemas.microsoft.com/office/drawing/2014/main" id="{913EDA03-B438-4A55-BA64-AF711E250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6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8" name="Rectangle 1276">
                    <a:extLst>
                      <a:ext uri="{FF2B5EF4-FFF2-40B4-BE49-F238E27FC236}">
                        <a16:creationId xmlns:a16="http://schemas.microsoft.com/office/drawing/2014/main" id="{582BA0EE-47DB-44CB-8C4E-49DD7C37C1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6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9" name="Rectangle 1277">
                    <a:extLst>
                      <a:ext uri="{FF2B5EF4-FFF2-40B4-BE49-F238E27FC236}">
                        <a16:creationId xmlns:a16="http://schemas.microsoft.com/office/drawing/2014/main" id="{EDA27ED9-8A5E-47E8-B01F-3502F5F15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465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0" name="Rectangle 1278">
                    <a:extLst>
                      <a:ext uri="{FF2B5EF4-FFF2-40B4-BE49-F238E27FC236}">
                        <a16:creationId xmlns:a16="http://schemas.microsoft.com/office/drawing/2014/main" id="{BD3809C0-51CD-4FD3-AD79-52CBB2196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6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1" name="Rectangle 1279">
                    <a:extLst>
                      <a:ext uri="{FF2B5EF4-FFF2-40B4-BE49-F238E27FC236}">
                        <a16:creationId xmlns:a16="http://schemas.microsoft.com/office/drawing/2014/main" id="{7AF9812E-1895-449A-99C0-EB2B48F16D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6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2" name="Rectangle 1280">
                    <a:extLst>
                      <a:ext uri="{FF2B5EF4-FFF2-40B4-BE49-F238E27FC236}">
                        <a16:creationId xmlns:a16="http://schemas.microsoft.com/office/drawing/2014/main" id="{52A3D504-4110-406D-9406-57F590BF5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6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3" name="Rectangle 1281">
                    <a:extLst>
                      <a:ext uri="{FF2B5EF4-FFF2-40B4-BE49-F238E27FC236}">
                        <a16:creationId xmlns:a16="http://schemas.microsoft.com/office/drawing/2014/main" id="{E0DF233A-3713-46CF-BD14-67DF4C5BCF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7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4" name="Rectangle 1282">
                    <a:extLst>
                      <a:ext uri="{FF2B5EF4-FFF2-40B4-BE49-F238E27FC236}">
                        <a16:creationId xmlns:a16="http://schemas.microsoft.com/office/drawing/2014/main" id="{C75A0641-D0D3-4C51-915B-23CD3AE6C5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472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5" name="Rectangle 1283">
                    <a:extLst>
                      <a:ext uri="{FF2B5EF4-FFF2-40B4-BE49-F238E27FC236}">
                        <a16:creationId xmlns:a16="http://schemas.microsoft.com/office/drawing/2014/main" id="{1A68D42A-A272-4860-8817-2387F3957D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7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6" name="Rectangle 1284">
                    <a:extLst>
                      <a:ext uri="{FF2B5EF4-FFF2-40B4-BE49-F238E27FC236}">
                        <a16:creationId xmlns:a16="http://schemas.microsoft.com/office/drawing/2014/main" id="{C6A0D62D-A6F2-4414-ADFD-D52239FAFC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7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7" name="Rectangle 1285">
                    <a:extLst>
                      <a:ext uri="{FF2B5EF4-FFF2-40B4-BE49-F238E27FC236}">
                        <a16:creationId xmlns:a16="http://schemas.microsoft.com/office/drawing/2014/main" id="{71ED28D0-0209-403C-A5B2-2DFF0A491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76"/>
                    <a:ext cx="6" cy="2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8" name="Rectangle 1286">
                    <a:extLst>
                      <a:ext uri="{FF2B5EF4-FFF2-40B4-BE49-F238E27FC236}">
                        <a16:creationId xmlns:a16="http://schemas.microsoft.com/office/drawing/2014/main" id="{C9D98819-28FE-4FA3-924E-51638D3702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7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9" name="Rectangle 1287">
                    <a:extLst>
                      <a:ext uri="{FF2B5EF4-FFF2-40B4-BE49-F238E27FC236}">
                        <a16:creationId xmlns:a16="http://schemas.microsoft.com/office/drawing/2014/main" id="{5159D6CF-AFD7-4048-9E9E-2E9C7EB84C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480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0" name="Rectangle 1288">
                    <a:extLst>
                      <a:ext uri="{FF2B5EF4-FFF2-40B4-BE49-F238E27FC236}">
                        <a16:creationId xmlns:a16="http://schemas.microsoft.com/office/drawing/2014/main" id="{CFCE02D7-BBCF-4D5D-A392-6E5321AB5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8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1" name="Rectangle 1289">
                    <a:extLst>
                      <a:ext uri="{FF2B5EF4-FFF2-40B4-BE49-F238E27FC236}">
                        <a16:creationId xmlns:a16="http://schemas.microsoft.com/office/drawing/2014/main" id="{0E01CD6D-943E-46A3-947D-6079951ECA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8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2" name="Rectangle 1290">
                    <a:extLst>
                      <a:ext uri="{FF2B5EF4-FFF2-40B4-BE49-F238E27FC236}">
                        <a16:creationId xmlns:a16="http://schemas.microsoft.com/office/drawing/2014/main" id="{E5C89A80-7E4B-48DC-858E-E0BFCE4C82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8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3" name="Rectangle 1291">
                    <a:extLst>
                      <a:ext uri="{FF2B5EF4-FFF2-40B4-BE49-F238E27FC236}">
                        <a16:creationId xmlns:a16="http://schemas.microsoft.com/office/drawing/2014/main" id="{5A9F8FBD-813B-4DE4-A109-CA13D6BC7D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8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4" name="Rectangle 1292">
                    <a:extLst>
                      <a:ext uri="{FF2B5EF4-FFF2-40B4-BE49-F238E27FC236}">
                        <a16:creationId xmlns:a16="http://schemas.microsoft.com/office/drawing/2014/main" id="{7D817AD8-151B-474D-B02D-FE6F69E2D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487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5" name="Rectangle 1293">
                    <a:extLst>
                      <a:ext uri="{FF2B5EF4-FFF2-40B4-BE49-F238E27FC236}">
                        <a16:creationId xmlns:a16="http://schemas.microsoft.com/office/drawing/2014/main" id="{443A9DA3-97C7-4B1E-A2A8-E82D33483C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8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6" name="Rectangle 1294">
                    <a:extLst>
                      <a:ext uri="{FF2B5EF4-FFF2-40B4-BE49-F238E27FC236}">
                        <a16:creationId xmlns:a16="http://schemas.microsoft.com/office/drawing/2014/main" id="{9084C2A1-4974-4036-83B9-33E41D5327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8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7" name="Rectangle 1295">
                    <a:extLst>
                      <a:ext uri="{FF2B5EF4-FFF2-40B4-BE49-F238E27FC236}">
                        <a16:creationId xmlns:a16="http://schemas.microsoft.com/office/drawing/2014/main" id="{88D93EBF-E465-4425-8613-537E219DA3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9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8" name="Rectangle 1296">
                    <a:extLst>
                      <a:ext uri="{FF2B5EF4-FFF2-40B4-BE49-F238E27FC236}">
                        <a16:creationId xmlns:a16="http://schemas.microsoft.com/office/drawing/2014/main" id="{2A59E8B1-CDC9-436D-BE6F-542BF4AA9D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9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9" name="Rectangle 1297">
                    <a:extLst>
                      <a:ext uri="{FF2B5EF4-FFF2-40B4-BE49-F238E27FC236}">
                        <a16:creationId xmlns:a16="http://schemas.microsoft.com/office/drawing/2014/main" id="{2519C159-C0F5-4533-BBBE-64FB117A03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494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0" name="Rectangle 1298">
                    <a:extLst>
                      <a:ext uri="{FF2B5EF4-FFF2-40B4-BE49-F238E27FC236}">
                        <a16:creationId xmlns:a16="http://schemas.microsoft.com/office/drawing/2014/main" id="{845ABD18-5B59-45A9-B9C5-BEA7252D88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95"/>
                    <a:ext cx="6" cy="2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1" name="Rectangle 1299">
                    <a:extLst>
                      <a:ext uri="{FF2B5EF4-FFF2-40B4-BE49-F238E27FC236}">
                        <a16:creationId xmlns:a16="http://schemas.microsoft.com/office/drawing/2014/main" id="{08797E9F-0804-474D-83D5-D10CA91D82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9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2" name="Rectangle 1300">
                    <a:extLst>
                      <a:ext uri="{FF2B5EF4-FFF2-40B4-BE49-F238E27FC236}">
                        <a16:creationId xmlns:a16="http://schemas.microsoft.com/office/drawing/2014/main" id="{5FC95150-7EF1-472B-963A-27FF950BF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49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3" name="Rectangle 1301">
                    <a:extLst>
                      <a:ext uri="{FF2B5EF4-FFF2-40B4-BE49-F238E27FC236}">
                        <a16:creationId xmlns:a16="http://schemas.microsoft.com/office/drawing/2014/main" id="{642BD1AA-7185-4ABB-BD7A-9BB769F7C7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0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4" name="Rectangle 1302">
                    <a:extLst>
                      <a:ext uri="{FF2B5EF4-FFF2-40B4-BE49-F238E27FC236}">
                        <a16:creationId xmlns:a16="http://schemas.microsoft.com/office/drawing/2014/main" id="{25151F5D-7E98-4E8F-852F-7553DD156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502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5" name="Rectangle 1303">
                    <a:extLst>
                      <a:ext uri="{FF2B5EF4-FFF2-40B4-BE49-F238E27FC236}">
                        <a16:creationId xmlns:a16="http://schemas.microsoft.com/office/drawing/2014/main" id="{BAB9947C-E7F6-4E1B-BA7C-6345630533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0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6" name="Rectangle 1304">
                    <a:extLst>
                      <a:ext uri="{FF2B5EF4-FFF2-40B4-BE49-F238E27FC236}">
                        <a16:creationId xmlns:a16="http://schemas.microsoft.com/office/drawing/2014/main" id="{19621169-97BD-481B-9787-E50057342D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0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7" name="Rectangle 1305">
                    <a:extLst>
                      <a:ext uri="{FF2B5EF4-FFF2-40B4-BE49-F238E27FC236}">
                        <a16:creationId xmlns:a16="http://schemas.microsoft.com/office/drawing/2014/main" id="{5414F6E1-D4AC-471B-851A-B1957EED12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0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8" name="Rectangle 1306">
                    <a:extLst>
                      <a:ext uri="{FF2B5EF4-FFF2-40B4-BE49-F238E27FC236}">
                        <a16:creationId xmlns:a16="http://schemas.microsoft.com/office/drawing/2014/main" id="{75F6B76C-3245-4DF3-AAF1-B69F82ABA0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0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9" name="Rectangle 1307">
                    <a:extLst>
                      <a:ext uri="{FF2B5EF4-FFF2-40B4-BE49-F238E27FC236}">
                        <a16:creationId xmlns:a16="http://schemas.microsoft.com/office/drawing/2014/main" id="{957F06F2-ADAF-49FB-A2F9-D52132EC0C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508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0" name="Rectangle 1308">
                    <a:extLst>
                      <a:ext uri="{FF2B5EF4-FFF2-40B4-BE49-F238E27FC236}">
                        <a16:creationId xmlns:a16="http://schemas.microsoft.com/office/drawing/2014/main" id="{D7186466-76F7-45E6-BC5E-FDE563721F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1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1" name="Rectangle 1309">
                    <a:extLst>
                      <a:ext uri="{FF2B5EF4-FFF2-40B4-BE49-F238E27FC236}">
                        <a16:creationId xmlns:a16="http://schemas.microsoft.com/office/drawing/2014/main" id="{CECDFAA4-C91E-45A2-87DB-82FF37971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1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2" name="Rectangle 1310">
                    <a:extLst>
                      <a:ext uri="{FF2B5EF4-FFF2-40B4-BE49-F238E27FC236}">
                        <a16:creationId xmlns:a16="http://schemas.microsoft.com/office/drawing/2014/main" id="{A164A526-C6FB-45DF-A351-6A285C3746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1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3" name="Rectangle 1311">
                    <a:extLst>
                      <a:ext uri="{FF2B5EF4-FFF2-40B4-BE49-F238E27FC236}">
                        <a16:creationId xmlns:a16="http://schemas.microsoft.com/office/drawing/2014/main" id="{E929A33F-062C-495F-AB4E-C9613C20FA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14"/>
                    <a:ext cx="6" cy="2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4" name="Rectangle 1312">
                    <a:extLst>
                      <a:ext uri="{FF2B5EF4-FFF2-40B4-BE49-F238E27FC236}">
                        <a16:creationId xmlns:a16="http://schemas.microsoft.com/office/drawing/2014/main" id="{D1A96E5C-151D-4193-AD88-30520C1152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516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5" name="Rectangle 1313">
                    <a:extLst>
                      <a:ext uri="{FF2B5EF4-FFF2-40B4-BE49-F238E27FC236}">
                        <a16:creationId xmlns:a16="http://schemas.microsoft.com/office/drawing/2014/main" id="{B33ABB01-BBA2-4CAB-BA1C-71FB00C851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1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6" name="Rectangle 1314">
                    <a:extLst>
                      <a:ext uri="{FF2B5EF4-FFF2-40B4-BE49-F238E27FC236}">
                        <a16:creationId xmlns:a16="http://schemas.microsoft.com/office/drawing/2014/main" id="{40595877-A3BF-422D-8BEF-F389EEF980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1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7" name="Rectangle 1315">
                    <a:extLst>
                      <a:ext uri="{FF2B5EF4-FFF2-40B4-BE49-F238E27FC236}">
                        <a16:creationId xmlns:a16="http://schemas.microsoft.com/office/drawing/2014/main" id="{40D98DB1-9D8D-4315-99A7-0F2C96EA99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2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8" name="Rectangle 1316">
                    <a:extLst>
                      <a:ext uri="{FF2B5EF4-FFF2-40B4-BE49-F238E27FC236}">
                        <a16:creationId xmlns:a16="http://schemas.microsoft.com/office/drawing/2014/main" id="{73F164D8-21AF-4E39-861A-3FDC323B3B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2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9" name="Rectangle 1317">
                    <a:extLst>
                      <a:ext uri="{FF2B5EF4-FFF2-40B4-BE49-F238E27FC236}">
                        <a16:creationId xmlns:a16="http://schemas.microsoft.com/office/drawing/2014/main" id="{5433DAC2-1176-4644-A842-71CB0D14D3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523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0" name="Rectangle 1318">
                    <a:extLst>
                      <a:ext uri="{FF2B5EF4-FFF2-40B4-BE49-F238E27FC236}">
                        <a16:creationId xmlns:a16="http://schemas.microsoft.com/office/drawing/2014/main" id="{11DB051B-880D-4BBA-B53B-5792B18C7D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2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1" name="Rectangle 1319">
                    <a:extLst>
                      <a:ext uri="{FF2B5EF4-FFF2-40B4-BE49-F238E27FC236}">
                        <a16:creationId xmlns:a16="http://schemas.microsoft.com/office/drawing/2014/main" id="{0A0F2F0A-76F6-4096-B8FE-BF11BF6D27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2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2" name="Rectangle 1320">
                    <a:extLst>
                      <a:ext uri="{FF2B5EF4-FFF2-40B4-BE49-F238E27FC236}">
                        <a16:creationId xmlns:a16="http://schemas.microsoft.com/office/drawing/2014/main" id="{013BF7CD-3E57-4E5A-B575-7ACF8ED733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2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3" name="Rectangle 1321">
                    <a:extLst>
                      <a:ext uri="{FF2B5EF4-FFF2-40B4-BE49-F238E27FC236}">
                        <a16:creationId xmlns:a16="http://schemas.microsoft.com/office/drawing/2014/main" id="{43A344BE-C970-4938-87C5-43A5DD2C4A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2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4" name="Rectangle 1322">
                    <a:extLst>
                      <a:ext uri="{FF2B5EF4-FFF2-40B4-BE49-F238E27FC236}">
                        <a16:creationId xmlns:a16="http://schemas.microsoft.com/office/drawing/2014/main" id="{AE9D3337-6DC9-413F-B515-C8F2851593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530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5" name="Rectangle 1323">
                    <a:extLst>
                      <a:ext uri="{FF2B5EF4-FFF2-40B4-BE49-F238E27FC236}">
                        <a16:creationId xmlns:a16="http://schemas.microsoft.com/office/drawing/2014/main" id="{4DBA5B3F-D38E-401C-A129-EB235E0B9A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3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6" name="Rectangle 1324">
                    <a:extLst>
                      <a:ext uri="{FF2B5EF4-FFF2-40B4-BE49-F238E27FC236}">
                        <a16:creationId xmlns:a16="http://schemas.microsoft.com/office/drawing/2014/main" id="{BE36FCB8-AAF3-4904-846A-E52DFB5516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3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7" name="Rectangle 1325">
                    <a:extLst>
                      <a:ext uri="{FF2B5EF4-FFF2-40B4-BE49-F238E27FC236}">
                        <a16:creationId xmlns:a16="http://schemas.microsoft.com/office/drawing/2014/main" id="{62FB82CD-C8CB-4C5E-87B0-B72EDE9AF3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3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8" name="Rectangle 1326">
                    <a:extLst>
                      <a:ext uri="{FF2B5EF4-FFF2-40B4-BE49-F238E27FC236}">
                        <a16:creationId xmlns:a16="http://schemas.microsoft.com/office/drawing/2014/main" id="{79DA9FA4-4329-492F-B241-C052BB33C3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3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9" name="Rectangle 1327">
                    <a:extLst>
                      <a:ext uri="{FF2B5EF4-FFF2-40B4-BE49-F238E27FC236}">
                        <a16:creationId xmlns:a16="http://schemas.microsoft.com/office/drawing/2014/main" id="{A9D9F2ED-1249-41A2-96CE-2CB215A9D2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538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0" name="Rectangle 1328">
                    <a:extLst>
                      <a:ext uri="{FF2B5EF4-FFF2-40B4-BE49-F238E27FC236}">
                        <a16:creationId xmlns:a16="http://schemas.microsoft.com/office/drawing/2014/main" id="{D4EAF0EE-8A52-4C71-9E64-D1E8A3215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4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1" name="Rectangle 1329">
                    <a:extLst>
                      <a:ext uri="{FF2B5EF4-FFF2-40B4-BE49-F238E27FC236}">
                        <a16:creationId xmlns:a16="http://schemas.microsoft.com/office/drawing/2014/main" id="{13C3907A-2E50-4288-9BB8-01A69824B7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4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2" name="Rectangle 1330">
                    <a:extLst>
                      <a:ext uri="{FF2B5EF4-FFF2-40B4-BE49-F238E27FC236}">
                        <a16:creationId xmlns:a16="http://schemas.microsoft.com/office/drawing/2014/main" id="{1A5DEE7E-BA36-4153-A538-AFC69C3E0D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4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3" name="Rectangle 1331">
                    <a:extLst>
                      <a:ext uri="{FF2B5EF4-FFF2-40B4-BE49-F238E27FC236}">
                        <a16:creationId xmlns:a16="http://schemas.microsoft.com/office/drawing/2014/main" id="{08A1C47F-1240-4457-85D6-2B970681CD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4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4" name="Rectangle 1332">
                    <a:extLst>
                      <a:ext uri="{FF2B5EF4-FFF2-40B4-BE49-F238E27FC236}">
                        <a16:creationId xmlns:a16="http://schemas.microsoft.com/office/drawing/2014/main" id="{DE794848-C36A-462B-964A-C1921EE7BC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545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5" name="Rectangle 1333">
                    <a:extLst>
                      <a:ext uri="{FF2B5EF4-FFF2-40B4-BE49-F238E27FC236}">
                        <a16:creationId xmlns:a16="http://schemas.microsoft.com/office/drawing/2014/main" id="{770C5303-6684-4BEE-8F4D-46F4AD1979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4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6" name="Rectangle 1334">
                    <a:extLst>
                      <a:ext uri="{FF2B5EF4-FFF2-40B4-BE49-F238E27FC236}">
                        <a16:creationId xmlns:a16="http://schemas.microsoft.com/office/drawing/2014/main" id="{F9F6EDFD-7F6F-4C80-8A25-45724734A7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4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7" name="Rectangle 1335">
                    <a:extLst>
                      <a:ext uri="{FF2B5EF4-FFF2-40B4-BE49-F238E27FC236}">
                        <a16:creationId xmlns:a16="http://schemas.microsoft.com/office/drawing/2014/main" id="{DAAF3C20-0D13-43ED-BC60-5BFB58B3EE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4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8" name="Rectangle 1336">
                    <a:extLst>
                      <a:ext uri="{FF2B5EF4-FFF2-40B4-BE49-F238E27FC236}">
                        <a16:creationId xmlns:a16="http://schemas.microsoft.com/office/drawing/2014/main" id="{46D2C697-541C-4977-9780-5971894B46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5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9" name="Rectangle 1337">
                    <a:extLst>
                      <a:ext uri="{FF2B5EF4-FFF2-40B4-BE49-F238E27FC236}">
                        <a16:creationId xmlns:a16="http://schemas.microsoft.com/office/drawing/2014/main" id="{1B9AEBB0-AD3B-43C1-9995-5383970668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553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0" name="Rectangle 1338">
                    <a:extLst>
                      <a:ext uri="{FF2B5EF4-FFF2-40B4-BE49-F238E27FC236}">
                        <a16:creationId xmlns:a16="http://schemas.microsoft.com/office/drawing/2014/main" id="{0487E5AB-3F87-45E2-BB3D-8806C14CDB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5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1" name="Rectangle 1339">
                    <a:extLst>
                      <a:ext uri="{FF2B5EF4-FFF2-40B4-BE49-F238E27FC236}">
                        <a16:creationId xmlns:a16="http://schemas.microsoft.com/office/drawing/2014/main" id="{329745C2-BDE1-4B88-BA14-73F1AA7755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56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2" name="Rectangle 1340">
                    <a:extLst>
                      <a:ext uri="{FF2B5EF4-FFF2-40B4-BE49-F238E27FC236}">
                        <a16:creationId xmlns:a16="http://schemas.microsoft.com/office/drawing/2014/main" id="{7854D28A-7CF4-4401-A7F5-A1982C484D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5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3" name="Rectangle 1341">
                    <a:extLst>
                      <a:ext uri="{FF2B5EF4-FFF2-40B4-BE49-F238E27FC236}">
                        <a16:creationId xmlns:a16="http://schemas.microsoft.com/office/drawing/2014/main" id="{2A6BCCD5-0EE0-48C4-970C-1D43720979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5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4" name="Rectangle 1342">
                    <a:extLst>
                      <a:ext uri="{FF2B5EF4-FFF2-40B4-BE49-F238E27FC236}">
                        <a16:creationId xmlns:a16="http://schemas.microsoft.com/office/drawing/2014/main" id="{45A38953-297B-45DB-A086-0648EF31F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8" y="2560"/>
                    <a:ext cx="8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5" name="Rectangle 1343">
                    <a:extLst>
                      <a:ext uri="{FF2B5EF4-FFF2-40B4-BE49-F238E27FC236}">
                        <a16:creationId xmlns:a16="http://schemas.microsoft.com/office/drawing/2014/main" id="{A4107015-2A6C-4E32-93BE-A944D77826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6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6" name="Rectangle 1344">
                    <a:extLst>
                      <a:ext uri="{FF2B5EF4-FFF2-40B4-BE49-F238E27FC236}">
                        <a16:creationId xmlns:a16="http://schemas.microsoft.com/office/drawing/2014/main" id="{13FAAF9B-E567-427C-B15B-5977580C27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6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7" name="Rectangle 1345">
                    <a:extLst>
                      <a:ext uri="{FF2B5EF4-FFF2-40B4-BE49-F238E27FC236}">
                        <a16:creationId xmlns:a16="http://schemas.microsoft.com/office/drawing/2014/main" id="{F4BEF0F7-05C3-4BD2-A792-1C702C72B2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6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8" name="Rectangle 1346">
                    <a:extLst>
                      <a:ext uri="{FF2B5EF4-FFF2-40B4-BE49-F238E27FC236}">
                        <a16:creationId xmlns:a16="http://schemas.microsoft.com/office/drawing/2014/main" id="{70C7A36B-4957-4A7C-8C34-2BB4065730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50" y="256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9" name="Rectangle 1347">
                    <a:extLst>
                      <a:ext uri="{FF2B5EF4-FFF2-40B4-BE49-F238E27FC236}">
                        <a16:creationId xmlns:a16="http://schemas.microsoft.com/office/drawing/2014/main" id="{BC3B3D3B-8942-48A5-BF7A-33BC898F1D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43" y="2567"/>
                    <a:ext cx="13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0" name="Freeform 1348">
                    <a:extLst>
                      <a:ext uri="{FF2B5EF4-FFF2-40B4-BE49-F238E27FC236}">
                        <a16:creationId xmlns:a16="http://schemas.microsoft.com/office/drawing/2014/main" id="{9AD48CCE-A7B8-4271-913A-5EC9372BE61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578" y="2228"/>
                    <a:ext cx="191" cy="340"/>
                  </a:xfrm>
                  <a:custGeom>
                    <a:avLst/>
                    <a:gdLst>
                      <a:gd name="T0" fmla="*/ 0 w 191"/>
                      <a:gd name="T1" fmla="*/ 340 h 340"/>
                      <a:gd name="T2" fmla="*/ 191 w 191"/>
                      <a:gd name="T3" fmla="*/ 340 h 340"/>
                      <a:gd name="T4" fmla="*/ 0 w 191"/>
                      <a:gd name="T5" fmla="*/ 0 h 340"/>
                      <a:gd name="T6" fmla="*/ 0 w 191"/>
                      <a:gd name="T7" fmla="*/ 340 h 340"/>
                      <a:gd name="T8" fmla="*/ 36 w 191"/>
                      <a:gd name="T9" fmla="*/ 302 h 340"/>
                      <a:gd name="T10" fmla="*/ 36 w 191"/>
                      <a:gd name="T11" fmla="*/ 125 h 340"/>
                      <a:gd name="T12" fmla="*/ 135 w 191"/>
                      <a:gd name="T13" fmla="*/ 302 h 340"/>
                      <a:gd name="T14" fmla="*/ 36 w 191"/>
                      <a:gd name="T15" fmla="*/ 302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91" h="340">
                        <a:moveTo>
                          <a:pt x="0" y="340"/>
                        </a:moveTo>
                        <a:lnTo>
                          <a:pt x="191" y="340"/>
                        </a:lnTo>
                        <a:lnTo>
                          <a:pt x="0" y="0"/>
                        </a:lnTo>
                        <a:lnTo>
                          <a:pt x="0" y="340"/>
                        </a:lnTo>
                        <a:close/>
                        <a:moveTo>
                          <a:pt x="36" y="302"/>
                        </a:moveTo>
                        <a:lnTo>
                          <a:pt x="36" y="125"/>
                        </a:lnTo>
                        <a:lnTo>
                          <a:pt x="135" y="302"/>
                        </a:lnTo>
                        <a:lnTo>
                          <a:pt x="36" y="30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1" name="Rectangle 1349">
                    <a:extLst>
                      <a:ext uri="{FF2B5EF4-FFF2-40B4-BE49-F238E27FC236}">
                        <a16:creationId xmlns:a16="http://schemas.microsoft.com/office/drawing/2014/main" id="{FEF7A5F8-D650-411C-97D0-B4F659B8E1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65"/>
                    <a:ext cx="12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2" name="Rectangle 1350">
                    <a:extLst>
                      <a:ext uri="{FF2B5EF4-FFF2-40B4-BE49-F238E27FC236}">
                        <a16:creationId xmlns:a16="http://schemas.microsoft.com/office/drawing/2014/main" id="{1A1FB914-B44C-42C0-BE29-4942776FBD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6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3" name="Rectangle 1351">
                    <a:extLst>
                      <a:ext uri="{FF2B5EF4-FFF2-40B4-BE49-F238E27FC236}">
                        <a16:creationId xmlns:a16="http://schemas.microsoft.com/office/drawing/2014/main" id="{53159E1B-CF49-4A0D-A605-5CA76385D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6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4" name="Rectangle 1352">
                    <a:extLst>
                      <a:ext uri="{FF2B5EF4-FFF2-40B4-BE49-F238E27FC236}">
                        <a16:creationId xmlns:a16="http://schemas.microsoft.com/office/drawing/2014/main" id="{F5B3FA64-D56E-4A82-99A6-6C15E9B233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6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5" name="Rectangle 1353">
                    <a:extLst>
                      <a:ext uri="{FF2B5EF4-FFF2-40B4-BE49-F238E27FC236}">
                        <a16:creationId xmlns:a16="http://schemas.microsoft.com/office/drawing/2014/main" id="{70166C34-9DAC-44F2-A112-4039CD5982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5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6" name="Rectangle 1354">
                    <a:extLst>
                      <a:ext uri="{FF2B5EF4-FFF2-40B4-BE49-F238E27FC236}">
                        <a16:creationId xmlns:a16="http://schemas.microsoft.com/office/drawing/2014/main" id="{7616B53C-7891-45F1-936A-BF47C9BD91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57"/>
                    <a:ext cx="7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7" name="Rectangle 1355">
                    <a:extLst>
                      <a:ext uri="{FF2B5EF4-FFF2-40B4-BE49-F238E27FC236}">
                        <a16:creationId xmlns:a16="http://schemas.microsoft.com/office/drawing/2014/main" id="{7115807C-C3E6-450F-8FEF-0ECF5A1602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5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8" name="Rectangle 1356">
                    <a:extLst>
                      <a:ext uri="{FF2B5EF4-FFF2-40B4-BE49-F238E27FC236}">
                        <a16:creationId xmlns:a16="http://schemas.microsoft.com/office/drawing/2014/main" id="{03633185-1646-4DF0-A3FB-E8B6C2672F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5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99" name="Rectangle 1357">
                    <a:extLst>
                      <a:ext uri="{FF2B5EF4-FFF2-40B4-BE49-F238E27FC236}">
                        <a16:creationId xmlns:a16="http://schemas.microsoft.com/office/drawing/2014/main" id="{F1D7E4FE-E79E-4E38-9AE5-71AFD8A3BF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5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0" name="Rectangle 1358">
                    <a:extLst>
                      <a:ext uri="{FF2B5EF4-FFF2-40B4-BE49-F238E27FC236}">
                        <a16:creationId xmlns:a16="http://schemas.microsoft.com/office/drawing/2014/main" id="{9E8481D5-8B27-4737-8CA0-A865D281F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49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1" name="Rectangle 1359">
                    <a:extLst>
                      <a:ext uri="{FF2B5EF4-FFF2-40B4-BE49-F238E27FC236}">
                        <a16:creationId xmlns:a16="http://schemas.microsoft.com/office/drawing/2014/main" id="{FC77B001-E193-4D8D-A910-6CB36613EC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47"/>
                    <a:ext cx="12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2" name="Rectangle 1360">
                    <a:extLst>
                      <a:ext uri="{FF2B5EF4-FFF2-40B4-BE49-F238E27FC236}">
                        <a16:creationId xmlns:a16="http://schemas.microsoft.com/office/drawing/2014/main" id="{DB722B6E-7737-4A76-AEF2-9D8261A3A8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4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3" name="Rectangle 1361">
                    <a:extLst>
                      <a:ext uri="{FF2B5EF4-FFF2-40B4-BE49-F238E27FC236}">
                        <a16:creationId xmlns:a16="http://schemas.microsoft.com/office/drawing/2014/main" id="{46642A64-3726-4CDA-9B99-D360CE67C2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44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4" name="Rectangle 1362">
                    <a:extLst>
                      <a:ext uri="{FF2B5EF4-FFF2-40B4-BE49-F238E27FC236}">
                        <a16:creationId xmlns:a16="http://schemas.microsoft.com/office/drawing/2014/main" id="{358B3D71-A11F-4EF5-88BF-632DD61D9D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4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5" name="Rectangle 1363">
                    <a:extLst>
                      <a:ext uri="{FF2B5EF4-FFF2-40B4-BE49-F238E27FC236}">
                        <a16:creationId xmlns:a16="http://schemas.microsoft.com/office/drawing/2014/main" id="{CCD6DA03-D6A6-46B6-855B-1A527BB45E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40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6" name="Rectangle 1364">
                    <a:extLst>
                      <a:ext uri="{FF2B5EF4-FFF2-40B4-BE49-F238E27FC236}">
                        <a16:creationId xmlns:a16="http://schemas.microsoft.com/office/drawing/2014/main" id="{6AE2F7EF-23ED-4920-858A-C0E37D4502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38"/>
                    <a:ext cx="7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7" name="Rectangle 1365">
                    <a:extLst>
                      <a:ext uri="{FF2B5EF4-FFF2-40B4-BE49-F238E27FC236}">
                        <a16:creationId xmlns:a16="http://schemas.microsoft.com/office/drawing/2014/main" id="{9BEEC5E9-CF03-462E-AABC-F3AB9907EF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3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8" name="Rectangle 1366">
                    <a:extLst>
                      <a:ext uri="{FF2B5EF4-FFF2-40B4-BE49-F238E27FC236}">
                        <a16:creationId xmlns:a16="http://schemas.microsoft.com/office/drawing/2014/main" id="{1BA452F4-1E87-47B6-81D5-0D1AE44607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3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09" name="Rectangle 1367">
                    <a:extLst>
                      <a:ext uri="{FF2B5EF4-FFF2-40B4-BE49-F238E27FC236}">
                        <a16:creationId xmlns:a16="http://schemas.microsoft.com/office/drawing/2014/main" id="{CFB2AE0C-76C1-479A-81A2-D8F7700995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32"/>
                    <a:ext cx="6" cy="2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0" name="Rectangle 1368">
                    <a:extLst>
                      <a:ext uri="{FF2B5EF4-FFF2-40B4-BE49-F238E27FC236}">
                        <a16:creationId xmlns:a16="http://schemas.microsoft.com/office/drawing/2014/main" id="{B9FDE36F-17C7-4121-BD6F-AC1C8145C3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31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1" name="Rectangle 1369">
                    <a:extLst>
                      <a:ext uri="{FF2B5EF4-FFF2-40B4-BE49-F238E27FC236}">
                        <a16:creationId xmlns:a16="http://schemas.microsoft.com/office/drawing/2014/main" id="{32A63653-7069-434A-B311-78E0915686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29"/>
                    <a:ext cx="12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2" name="Rectangle 1370">
                    <a:extLst>
                      <a:ext uri="{FF2B5EF4-FFF2-40B4-BE49-F238E27FC236}">
                        <a16:creationId xmlns:a16="http://schemas.microsoft.com/office/drawing/2014/main" id="{4453D3D0-20F8-4E41-84BE-7ABBEB96A6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2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3" name="Rectangle 1371">
                    <a:extLst>
                      <a:ext uri="{FF2B5EF4-FFF2-40B4-BE49-F238E27FC236}">
                        <a16:creationId xmlns:a16="http://schemas.microsoft.com/office/drawing/2014/main" id="{80CBA4BC-B71D-4180-856A-DE7C4472A9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25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4" name="Rectangle 1372">
                    <a:extLst>
                      <a:ext uri="{FF2B5EF4-FFF2-40B4-BE49-F238E27FC236}">
                        <a16:creationId xmlns:a16="http://schemas.microsoft.com/office/drawing/2014/main" id="{BC6CB98B-3048-4C54-8553-4AED92D948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23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5" name="Rectangle 1373">
                    <a:extLst>
                      <a:ext uri="{FF2B5EF4-FFF2-40B4-BE49-F238E27FC236}">
                        <a16:creationId xmlns:a16="http://schemas.microsoft.com/office/drawing/2014/main" id="{520B0D86-93B3-4F6F-A4AC-B9F976EE67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2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6" name="Rectangle 1374">
                    <a:extLst>
                      <a:ext uri="{FF2B5EF4-FFF2-40B4-BE49-F238E27FC236}">
                        <a16:creationId xmlns:a16="http://schemas.microsoft.com/office/drawing/2014/main" id="{593B45C3-AFA9-4453-99EF-1B7A8459B0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20"/>
                    <a:ext cx="7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7" name="Rectangle 1375">
                    <a:extLst>
                      <a:ext uri="{FF2B5EF4-FFF2-40B4-BE49-F238E27FC236}">
                        <a16:creationId xmlns:a16="http://schemas.microsoft.com/office/drawing/2014/main" id="{CBA9F778-6F32-4813-BBC8-7873AABD63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18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8" name="Rectangle 1376">
                    <a:extLst>
                      <a:ext uri="{FF2B5EF4-FFF2-40B4-BE49-F238E27FC236}">
                        <a16:creationId xmlns:a16="http://schemas.microsoft.com/office/drawing/2014/main" id="{5A47C213-85E4-4B7A-AB79-77700B099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17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19" name="Rectangle 1377">
                    <a:extLst>
                      <a:ext uri="{FF2B5EF4-FFF2-40B4-BE49-F238E27FC236}">
                        <a16:creationId xmlns:a16="http://schemas.microsoft.com/office/drawing/2014/main" id="{B7240A84-87FE-4232-9E40-BE900517DE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14"/>
                    <a:ext cx="6" cy="2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620" name="Rectangle 1378">
                    <a:extLst>
                      <a:ext uri="{FF2B5EF4-FFF2-40B4-BE49-F238E27FC236}">
                        <a16:creationId xmlns:a16="http://schemas.microsoft.com/office/drawing/2014/main" id="{A7361511-303A-46C2-BD05-65CA834A5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8" y="2512"/>
                    <a:ext cx="6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sp>
            <p:nvSpPr>
              <p:cNvPr id="412" name="Freeform 1558">
                <a:extLst>
                  <a:ext uri="{FF2B5EF4-FFF2-40B4-BE49-F238E27FC236}">
                    <a16:creationId xmlns:a16="http://schemas.microsoft.com/office/drawing/2014/main" id="{7D6D03E2-8342-4E4E-B89E-88DCEEA43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150" y="1682750"/>
                <a:ext cx="422274" cy="307975"/>
              </a:xfrm>
              <a:custGeom>
                <a:avLst/>
                <a:gdLst>
                  <a:gd name="connsiteX0" fmla="*/ 376237 w 422274"/>
                  <a:gd name="connsiteY0" fmla="*/ 0 h 307975"/>
                  <a:gd name="connsiteX1" fmla="*/ 422274 w 422274"/>
                  <a:gd name="connsiteY1" fmla="*/ 271463 h 307975"/>
                  <a:gd name="connsiteX2" fmla="*/ 230187 w 422274"/>
                  <a:gd name="connsiteY2" fmla="*/ 304800 h 307975"/>
                  <a:gd name="connsiteX3" fmla="*/ 230151 w 422274"/>
                  <a:gd name="connsiteY3" fmla="*/ 304593 h 307975"/>
                  <a:gd name="connsiteX4" fmla="*/ 217612 w 422274"/>
                  <a:gd name="connsiteY4" fmla="*/ 296872 h 307975"/>
                  <a:gd name="connsiteX5" fmla="*/ 45365 w 422274"/>
                  <a:gd name="connsiteY5" fmla="*/ 307975 h 307975"/>
                  <a:gd name="connsiteX6" fmla="*/ 0 w 422274"/>
                  <a:gd name="connsiteY6" fmla="*/ 49271 h 307975"/>
                  <a:gd name="connsiteX7" fmla="*/ 183142 w 422274"/>
                  <a:gd name="connsiteY7" fmla="*/ 34152 h 307975"/>
                  <a:gd name="connsiteX8" fmla="*/ 183254 w 422274"/>
                  <a:gd name="connsiteY8" fmla="*/ 34800 h 307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2274" h="307975">
                    <a:moveTo>
                      <a:pt x="376237" y="0"/>
                    </a:moveTo>
                    <a:lnTo>
                      <a:pt x="422274" y="271463"/>
                    </a:lnTo>
                    <a:lnTo>
                      <a:pt x="230187" y="304800"/>
                    </a:lnTo>
                    <a:lnTo>
                      <a:pt x="230151" y="304593"/>
                    </a:lnTo>
                    <a:lnTo>
                      <a:pt x="217612" y="296872"/>
                    </a:lnTo>
                    <a:cubicBezTo>
                      <a:pt x="192803" y="284037"/>
                      <a:pt x="132315" y="263878"/>
                      <a:pt x="45365" y="307975"/>
                    </a:cubicBezTo>
                    <a:cubicBezTo>
                      <a:pt x="0" y="49271"/>
                      <a:pt x="0" y="49271"/>
                      <a:pt x="0" y="49271"/>
                    </a:cubicBezTo>
                    <a:cubicBezTo>
                      <a:pt x="0" y="49271"/>
                      <a:pt x="77289" y="-9525"/>
                      <a:pt x="183142" y="34152"/>
                    </a:cubicBezTo>
                    <a:lnTo>
                      <a:pt x="183254" y="3480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3" name="Freeform 1528">
                <a:extLst>
                  <a:ext uri="{FF2B5EF4-FFF2-40B4-BE49-F238E27FC236}">
                    <a16:creationId xmlns:a16="http://schemas.microsoft.com/office/drawing/2014/main" id="{F221DB0D-11D6-4CD3-B1B0-658BD14DAE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475" y="2189163"/>
                <a:ext cx="1184275" cy="1235075"/>
              </a:xfrm>
              <a:custGeom>
                <a:avLst/>
                <a:gdLst>
                  <a:gd name="T0" fmla="*/ 5 w 706"/>
                  <a:gd name="T1" fmla="*/ 337 h 737"/>
                  <a:gd name="T2" fmla="*/ 343 w 706"/>
                  <a:gd name="T3" fmla="*/ 5 h 737"/>
                  <a:gd name="T4" fmla="*/ 701 w 706"/>
                  <a:gd name="T5" fmla="*/ 315 h 737"/>
                  <a:gd name="T6" fmla="*/ 453 w 706"/>
                  <a:gd name="T7" fmla="*/ 633 h 737"/>
                  <a:gd name="T8" fmla="*/ 491 w 706"/>
                  <a:gd name="T9" fmla="*/ 737 h 737"/>
                  <a:gd name="T10" fmla="*/ 219 w 706"/>
                  <a:gd name="T11" fmla="*/ 623 h 737"/>
                  <a:gd name="T12" fmla="*/ 219 w 706"/>
                  <a:gd name="T13" fmla="*/ 622 h 737"/>
                  <a:gd name="T14" fmla="*/ 5 w 706"/>
                  <a:gd name="T15" fmla="*/ 337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737">
                    <a:moveTo>
                      <a:pt x="5" y="337"/>
                    </a:moveTo>
                    <a:cubicBezTo>
                      <a:pt x="0" y="160"/>
                      <a:pt x="151" y="11"/>
                      <a:pt x="343" y="5"/>
                    </a:cubicBezTo>
                    <a:cubicBezTo>
                      <a:pt x="536" y="0"/>
                      <a:pt x="696" y="138"/>
                      <a:pt x="701" y="315"/>
                    </a:cubicBezTo>
                    <a:cubicBezTo>
                      <a:pt x="706" y="464"/>
                      <a:pt x="600" y="592"/>
                      <a:pt x="453" y="633"/>
                    </a:cubicBezTo>
                    <a:cubicBezTo>
                      <a:pt x="454" y="697"/>
                      <a:pt x="491" y="737"/>
                      <a:pt x="491" y="737"/>
                    </a:cubicBezTo>
                    <a:cubicBezTo>
                      <a:pt x="322" y="721"/>
                      <a:pt x="219" y="623"/>
                      <a:pt x="219" y="623"/>
                    </a:cubicBezTo>
                    <a:cubicBezTo>
                      <a:pt x="219" y="622"/>
                      <a:pt x="219" y="622"/>
                      <a:pt x="219" y="622"/>
                    </a:cubicBezTo>
                    <a:cubicBezTo>
                      <a:pt x="97" y="576"/>
                      <a:pt x="9" y="467"/>
                      <a:pt x="5" y="337"/>
                    </a:cubicBezTo>
                    <a:close/>
                  </a:path>
                </a:pathLst>
              </a:custGeom>
              <a:solidFill>
                <a:srgbClr val="70AD47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AB34C039-1D41-41BE-8C84-404538A7A055}"/>
                  </a:ext>
                </a:extLst>
              </p:cNvPr>
              <p:cNvGrpSpPr/>
              <p:nvPr/>
            </p:nvGrpSpPr>
            <p:grpSpPr>
              <a:xfrm>
                <a:off x="3422649" y="3298825"/>
                <a:ext cx="406400" cy="123825"/>
                <a:chOff x="3422649" y="3298825"/>
                <a:chExt cx="406400" cy="123825"/>
              </a:xfrm>
              <a:solidFill>
                <a:sysClr val="window" lastClr="FFFFFF"/>
              </a:solidFill>
            </p:grpSpPr>
            <p:sp>
              <p:nvSpPr>
                <p:cNvPr id="415" name="Freeform 1533">
                  <a:extLst>
                    <a:ext uri="{FF2B5EF4-FFF2-40B4-BE49-F238E27FC236}">
                      <a16:creationId xmlns:a16="http://schemas.microsoft.com/office/drawing/2014/main" id="{00EB8A4D-7D5B-4101-8EC0-D8EB4C591C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9637" y="3324225"/>
                  <a:ext cx="379412" cy="90487"/>
                </a:xfrm>
                <a:custGeom>
                  <a:avLst/>
                  <a:gdLst>
                    <a:gd name="T0" fmla="*/ 0 w 227"/>
                    <a:gd name="T1" fmla="*/ 0 h 54"/>
                    <a:gd name="T2" fmla="*/ 1 w 227"/>
                    <a:gd name="T3" fmla="*/ 0 h 54"/>
                    <a:gd name="T4" fmla="*/ 127 w 227"/>
                    <a:gd name="T5" fmla="*/ 2 h 54"/>
                    <a:gd name="T6" fmla="*/ 167 w 227"/>
                    <a:gd name="T7" fmla="*/ 5 h 54"/>
                    <a:gd name="T8" fmla="*/ 213 w 227"/>
                    <a:gd name="T9" fmla="*/ 32 h 54"/>
                    <a:gd name="T10" fmla="*/ 223 w 227"/>
                    <a:gd name="T11" fmla="*/ 47 h 54"/>
                    <a:gd name="T12" fmla="*/ 213 w 227"/>
                    <a:gd name="T13" fmla="*/ 50 h 54"/>
                    <a:gd name="T14" fmla="*/ 161 w 227"/>
                    <a:gd name="T15" fmla="*/ 9 h 54"/>
                    <a:gd name="T16" fmla="*/ 2 w 227"/>
                    <a:gd name="T17" fmla="*/ 15 h 54"/>
                    <a:gd name="T18" fmla="*/ 2 w 227"/>
                    <a:gd name="T19" fmla="*/ 16 h 54"/>
                    <a:gd name="T20" fmla="*/ 0 w 227"/>
                    <a:gd name="T21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7" h="54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27" y="2"/>
                        <a:pt x="127" y="2"/>
                        <a:pt x="127" y="2"/>
                      </a:cubicBezTo>
                      <a:cubicBezTo>
                        <a:pt x="127" y="2"/>
                        <a:pt x="155" y="0"/>
                        <a:pt x="167" y="5"/>
                      </a:cubicBezTo>
                      <a:cubicBezTo>
                        <a:pt x="180" y="11"/>
                        <a:pt x="202" y="27"/>
                        <a:pt x="213" y="32"/>
                      </a:cubicBezTo>
                      <a:cubicBezTo>
                        <a:pt x="223" y="38"/>
                        <a:pt x="227" y="41"/>
                        <a:pt x="223" y="47"/>
                      </a:cubicBezTo>
                      <a:cubicBezTo>
                        <a:pt x="223" y="47"/>
                        <a:pt x="219" y="54"/>
                        <a:pt x="213" y="50"/>
                      </a:cubicBezTo>
                      <a:cubicBezTo>
                        <a:pt x="206" y="47"/>
                        <a:pt x="169" y="11"/>
                        <a:pt x="161" y="9"/>
                      </a:cubicBezTo>
                      <a:cubicBezTo>
                        <a:pt x="153" y="7"/>
                        <a:pt x="12" y="15"/>
                        <a:pt x="2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6" name="Freeform 1534">
                  <a:extLst>
                    <a:ext uri="{FF2B5EF4-FFF2-40B4-BE49-F238E27FC236}">
                      <a16:creationId xmlns:a16="http://schemas.microsoft.com/office/drawing/2014/main" id="{EC8D4817-232B-4A42-8DD7-D9C48B6B3D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2649" y="3316288"/>
                  <a:ext cx="374650" cy="106362"/>
                </a:xfrm>
                <a:custGeom>
                  <a:avLst/>
                  <a:gdLst>
                    <a:gd name="T0" fmla="*/ 224 w 224"/>
                    <a:gd name="T1" fmla="*/ 0 h 64"/>
                    <a:gd name="T2" fmla="*/ 224 w 224"/>
                    <a:gd name="T3" fmla="*/ 0 h 64"/>
                    <a:gd name="T4" fmla="*/ 98 w 224"/>
                    <a:gd name="T5" fmla="*/ 8 h 64"/>
                    <a:gd name="T6" fmla="*/ 58 w 224"/>
                    <a:gd name="T7" fmla="*/ 13 h 64"/>
                    <a:gd name="T8" fmla="*/ 13 w 224"/>
                    <a:gd name="T9" fmla="*/ 42 h 64"/>
                    <a:gd name="T10" fmla="*/ 4 w 224"/>
                    <a:gd name="T11" fmla="*/ 57 h 64"/>
                    <a:gd name="T12" fmla="*/ 14 w 224"/>
                    <a:gd name="T13" fmla="*/ 60 h 64"/>
                    <a:gd name="T14" fmla="*/ 64 w 224"/>
                    <a:gd name="T15" fmla="*/ 16 h 64"/>
                    <a:gd name="T16" fmla="*/ 223 w 224"/>
                    <a:gd name="T17" fmla="*/ 16 h 64"/>
                    <a:gd name="T18" fmla="*/ 224 w 224"/>
                    <a:gd name="T19" fmla="*/ 16 h 64"/>
                    <a:gd name="T20" fmla="*/ 224 w 224"/>
                    <a:gd name="T21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4" h="64">
                      <a:moveTo>
                        <a:pt x="224" y="0"/>
                      </a:moveTo>
                      <a:cubicBezTo>
                        <a:pt x="224" y="0"/>
                        <a:pt x="224" y="0"/>
                        <a:pt x="224" y="0"/>
                      </a:cubicBezTo>
                      <a:cubicBezTo>
                        <a:pt x="98" y="8"/>
                        <a:pt x="98" y="8"/>
                        <a:pt x="98" y="8"/>
                      </a:cubicBezTo>
                      <a:cubicBezTo>
                        <a:pt x="98" y="8"/>
                        <a:pt x="70" y="7"/>
                        <a:pt x="58" y="13"/>
                      </a:cubicBezTo>
                      <a:cubicBezTo>
                        <a:pt x="45" y="20"/>
                        <a:pt x="24" y="36"/>
                        <a:pt x="13" y="42"/>
                      </a:cubicBezTo>
                      <a:cubicBezTo>
                        <a:pt x="3" y="49"/>
                        <a:pt x="0" y="51"/>
                        <a:pt x="4" y="57"/>
                      </a:cubicBezTo>
                      <a:cubicBezTo>
                        <a:pt x="4" y="57"/>
                        <a:pt x="8" y="64"/>
                        <a:pt x="14" y="60"/>
                      </a:cubicBezTo>
                      <a:cubicBezTo>
                        <a:pt x="21" y="56"/>
                        <a:pt x="57" y="19"/>
                        <a:pt x="64" y="16"/>
                      </a:cubicBezTo>
                      <a:cubicBezTo>
                        <a:pt x="72" y="14"/>
                        <a:pt x="213" y="16"/>
                        <a:pt x="223" y="16"/>
                      </a:cubicBezTo>
                      <a:cubicBezTo>
                        <a:pt x="223" y="16"/>
                        <a:pt x="224" y="16"/>
                        <a:pt x="224" y="16"/>
                      </a:cubicBezTo>
                      <a:lnTo>
                        <a:pt x="2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7" name="Freeform 1535">
                  <a:extLst>
                    <a:ext uri="{FF2B5EF4-FFF2-40B4-BE49-F238E27FC236}">
                      <a16:creationId xmlns:a16="http://schemas.microsoft.com/office/drawing/2014/main" id="{AF5F349A-A914-4FED-8403-F793727ADDC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449637" y="3298825"/>
                  <a:ext cx="349250" cy="122237"/>
                </a:xfrm>
                <a:custGeom>
                  <a:avLst/>
                  <a:gdLst>
                    <a:gd name="T0" fmla="*/ 179 w 209"/>
                    <a:gd name="T1" fmla="*/ 4 h 73"/>
                    <a:gd name="T2" fmla="*/ 125 w 209"/>
                    <a:gd name="T3" fmla="*/ 5 h 73"/>
                    <a:gd name="T4" fmla="*/ 104 w 209"/>
                    <a:gd name="T5" fmla="*/ 9 h 73"/>
                    <a:gd name="T6" fmla="*/ 83 w 209"/>
                    <a:gd name="T7" fmla="*/ 6 h 73"/>
                    <a:gd name="T8" fmla="*/ 29 w 209"/>
                    <a:gd name="T9" fmla="*/ 7 h 73"/>
                    <a:gd name="T10" fmla="*/ 0 w 209"/>
                    <a:gd name="T11" fmla="*/ 14 h 73"/>
                    <a:gd name="T12" fmla="*/ 0 w 209"/>
                    <a:gd name="T13" fmla="*/ 31 h 73"/>
                    <a:gd name="T14" fmla="*/ 9 w 209"/>
                    <a:gd name="T15" fmla="*/ 47 h 73"/>
                    <a:gd name="T16" fmla="*/ 41 w 209"/>
                    <a:gd name="T17" fmla="*/ 71 h 73"/>
                    <a:gd name="T18" fmla="*/ 95 w 209"/>
                    <a:gd name="T19" fmla="*/ 29 h 73"/>
                    <a:gd name="T20" fmla="*/ 104 w 209"/>
                    <a:gd name="T21" fmla="*/ 22 h 73"/>
                    <a:gd name="T22" fmla="*/ 104 w 209"/>
                    <a:gd name="T23" fmla="*/ 22 h 73"/>
                    <a:gd name="T24" fmla="*/ 105 w 209"/>
                    <a:gd name="T25" fmla="*/ 22 h 73"/>
                    <a:gd name="T26" fmla="*/ 114 w 209"/>
                    <a:gd name="T27" fmla="*/ 28 h 73"/>
                    <a:gd name="T28" fmla="*/ 170 w 209"/>
                    <a:gd name="T29" fmla="*/ 68 h 73"/>
                    <a:gd name="T30" fmla="*/ 201 w 209"/>
                    <a:gd name="T31" fmla="*/ 43 h 73"/>
                    <a:gd name="T32" fmla="*/ 209 w 209"/>
                    <a:gd name="T33" fmla="*/ 26 h 73"/>
                    <a:gd name="T34" fmla="*/ 209 w 209"/>
                    <a:gd name="T35" fmla="*/ 9 h 73"/>
                    <a:gd name="T36" fmla="*/ 179 w 209"/>
                    <a:gd name="T37" fmla="*/ 4 h 73"/>
                    <a:gd name="T38" fmla="*/ 54 w 209"/>
                    <a:gd name="T39" fmla="*/ 66 h 73"/>
                    <a:gd name="T40" fmla="*/ 20 w 209"/>
                    <a:gd name="T41" fmla="*/ 58 h 73"/>
                    <a:gd name="T42" fmla="*/ 17 w 209"/>
                    <a:gd name="T43" fmla="*/ 22 h 73"/>
                    <a:gd name="T44" fmla="*/ 62 w 209"/>
                    <a:gd name="T45" fmla="*/ 10 h 73"/>
                    <a:gd name="T46" fmla="*/ 85 w 209"/>
                    <a:gd name="T47" fmla="*/ 22 h 73"/>
                    <a:gd name="T48" fmla="*/ 54 w 209"/>
                    <a:gd name="T49" fmla="*/ 66 h 73"/>
                    <a:gd name="T50" fmla="*/ 190 w 209"/>
                    <a:gd name="T51" fmla="*/ 54 h 73"/>
                    <a:gd name="T52" fmla="*/ 157 w 209"/>
                    <a:gd name="T53" fmla="*/ 64 h 73"/>
                    <a:gd name="T54" fmla="*/ 124 w 209"/>
                    <a:gd name="T55" fmla="*/ 21 h 73"/>
                    <a:gd name="T56" fmla="*/ 146 w 209"/>
                    <a:gd name="T57" fmla="*/ 8 h 73"/>
                    <a:gd name="T58" fmla="*/ 192 w 209"/>
                    <a:gd name="T59" fmla="*/ 18 h 73"/>
                    <a:gd name="T60" fmla="*/ 190 w 209"/>
                    <a:gd name="T61" fmla="*/ 54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09" h="73">
                      <a:moveTo>
                        <a:pt x="179" y="4"/>
                      </a:moveTo>
                      <a:cubicBezTo>
                        <a:pt x="160" y="0"/>
                        <a:pt x="137" y="1"/>
                        <a:pt x="125" y="5"/>
                      </a:cubicBezTo>
                      <a:cubicBezTo>
                        <a:pt x="116" y="8"/>
                        <a:pt x="107" y="9"/>
                        <a:pt x="104" y="9"/>
                      </a:cubicBezTo>
                      <a:cubicBezTo>
                        <a:pt x="101" y="9"/>
                        <a:pt x="92" y="9"/>
                        <a:pt x="83" y="6"/>
                      </a:cubicBezTo>
                      <a:cubicBezTo>
                        <a:pt x="71" y="3"/>
                        <a:pt x="48" y="3"/>
                        <a:pt x="29" y="7"/>
                      </a:cubicBezTo>
                      <a:cubicBezTo>
                        <a:pt x="9" y="12"/>
                        <a:pt x="0" y="14"/>
                        <a:pt x="0" y="14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0" y="31"/>
                        <a:pt x="4" y="36"/>
                        <a:pt x="9" y="47"/>
                      </a:cubicBezTo>
                      <a:cubicBezTo>
                        <a:pt x="14" y="58"/>
                        <a:pt x="16" y="69"/>
                        <a:pt x="41" y="71"/>
                      </a:cubicBezTo>
                      <a:cubicBezTo>
                        <a:pt x="67" y="73"/>
                        <a:pt x="92" y="69"/>
                        <a:pt x="95" y="29"/>
                      </a:cubicBezTo>
                      <a:cubicBezTo>
                        <a:pt x="95" y="29"/>
                        <a:pt x="97" y="23"/>
                        <a:pt x="104" y="22"/>
                      </a:cubicBezTo>
                      <a:cubicBezTo>
                        <a:pt x="104" y="22"/>
                        <a:pt x="104" y="22"/>
                        <a:pt x="104" y="22"/>
                      </a:cubicBezTo>
                      <a:cubicBezTo>
                        <a:pt x="105" y="22"/>
                        <a:pt x="105" y="22"/>
                        <a:pt x="105" y="22"/>
                      </a:cubicBezTo>
                      <a:cubicBezTo>
                        <a:pt x="112" y="22"/>
                        <a:pt x="114" y="28"/>
                        <a:pt x="114" y="28"/>
                      </a:cubicBezTo>
                      <a:cubicBezTo>
                        <a:pt x="119" y="68"/>
                        <a:pt x="144" y="71"/>
                        <a:pt x="170" y="68"/>
                      </a:cubicBezTo>
                      <a:cubicBezTo>
                        <a:pt x="195" y="65"/>
                        <a:pt x="197" y="54"/>
                        <a:pt x="201" y="43"/>
                      </a:cubicBezTo>
                      <a:cubicBezTo>
                        <a:pt x="205" y="32"/>
                        <a:pt x="209" y="26"/>
                        <a:pt x="209" y="26"/>
                      </a:cubicBezTo>
                      <a:cubicBezTo>
                        <a:pt x="209" y="9"/>
                        <a:pt x="209" y="9"/>
                        <a:pt x="209" y="9"/>
                      </a:cubicBezTo>
                      <a:cubicBezTo>
                        <a:pt x="209" y="9"/>
                        <a:pt x="199" y="7"/>
                        <a:pt x="179" y="4"/>
                      </a:cubicBezTo>
                      <a:close/>
                      <a:moveTo>
                        <a:pt x="54" y="66"/>
                      </a:moveTo>
                      <a:cubicBezTo>
                        <a:pt x="38" y="68"/>
                        <a:pt x="25" y="63"/>
                        <a:pt x="20" y="58"/>
                      </a:cubicBezTo>
                      <a:cubicBezTo>
                        <a:pt x="16" y="52"/>
                        <a:pt x="13" y="32"/>
                        <a:pt x="17" y="22"/>
                      </a:cubicBezTo>
                      <a:cubicBezTo>
                        <a:pt x="20" y="11"/>
                        <a:pt x="43" y="9"/>
                        <a:pt x="62" y="10"/>
                      </a:cubicBezTo>
                      <a:cubicBezTo>
                        <a:pt x="80" y="11"/>
                        <a:pt x="85" y="22"/>
                        <a:pt x="85" y="22"/>
                      </a:cubicBezTo>
                      <a:cubicBezTo>
                        <a:pt x="94" y="56"/>
                        <a:pt x="70" y="65"/>
                        <a:pt x="54" y="66"/>
                      </a:cubicBezTo>
                      <a:close/>
                      <a:moveTo>
                        <a:pt x="190" y="54"/>
                      </a:moveTo>
                      <a:cubicBezTo>
                        <a:pt x="186" y="60"/>
                        <a:pt x="172" y="65"/>
                        <a:pt x="157" y="64"/>
                      </a:cubicBezTo>
                      <a:cubicBezTo>
                        <a:pt x="141" y="64"/>
                        <a:pt x="116" y="56"/>
                        <a:pt x="124" y="21"/>
                      </a:cubicBezTo>
                      <a:cubicBezTo>
                        <a:pt x="124" y="21"/>
                        <a:pt x="128" y="10"/>
                        <a:pt x="146" y="8"/>
                      </a:cubicBezTo>
                      <a:cubicBezTo>
                        <a:pt x="165" y="7"/>
                        <a:pt x="188" y="7"/>
                        <a:pt x="192" y="18"/>
                      </a:cubicBezTo>
                      <a:cubicBezTo>
                        <a:pt x="196" y="28"/>
                        <a:pt x="194" y="48"/>
                        <a:pt x="190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356" name="Group 355">
              <a:extLst>
                <a:ext uri="{FF2B5EF4-FFF2-40B4-BE49-F238E27FC236}">
                  <a16:creationId xmlns:a16="http://schemas.microsoft.com/office/drawing/2014/main" id="{27316417-1C34-454B-B747-51F83746F934}"/>
                </a:ext>
              </a:extLst>
            </p:cNvPr>
            <p:cNvGrpSpPr/>
            <p:nvPr/>
          </p:nvGrpSpPr>
          <p:grpSpPr>
            <a:xfrm>
              <a:off x="517691" y="4169586"/>
              <a:ext cx="2278063" cy="1871660"/>
              <a:chOff x="1252537" y="4086225"/>
              <a:chExt cx="2278062" cy="1871662"/>
            </a:xfrm>
          </p:grpSpPr>
          <p:sp>
            <p:nvSpPr>
              <p:cNvPr id="362" name="Freeform 786">
                <a:extLst>
                  <a:ext uri="{FF2B5EF4-FFF2-40B4-BE49-F238E27FC236}">
                    <a16:creationId xmlns:a16="http://schemas.microsoft.com/office/drawing/2014/main" id="{567592F5-CAC5-48F6-AB63-CC6E75C6B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2537" y="4086225"/>
                <a:ext cx="1000125" cy="1836737"/>
              </a:xfrm>
              <a:custGeom>
                <a:avLst/>
                <a:gdLst>
                  <a:gd name="T0" fmla="*/ 596 w 596"/>
                  <a:gd name="T1" fmla="*/ 1095 h 1095"/>
                  <a:gd name="T2" fmla="*/ 0 w 596"/>
                  <a:gd name="T3" fmla="*/ 999 h 1095"/>
                  <a:gd name="T4" fmla="*/ 0 w 596"/>
                  <a:gd name="T5" fmla="*/ 147 h 1095"/>
                  <a:gd name="T6" fmla="*/ 596 w 596"/>
                  <a:gd name="T7" fmla="*/ 204 h 1095"/>
                  <a:gd name="T8" fmla="*/ 596 w 596"/>
                  <a:gd name="T9" fmla="*/ 1095 h 10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6" h="1095">
                    <a:moveTo>
                      <a:pt x="596" y="1095"/>
                    </a:moveTo>
                    <a:cubicBezTo>
                      <a:pt x="596" y="1095"/>
                      <a:pt x="406" y="881"/>
                      <a:pt x="0" y="999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283" y="0"/>
                      <a:pt x="596" y="204"/>
                    </a:cubicBezTo>
                    <a:cubicBezTo>
                      <a:pt x="596" y="1095"/>
                      <a:pt x="596" y="1095"/>
                      <a:pt x="596" y="1095"/>
                    </a:cubicBezTo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3" name="Rectangle 787">
                <a:extLst>
                  <a:ext uri="{FF2B5EF4-FFF2-40B4-BE49-F238E27FC236}">
                    <a16:creationId xmlns:a16="http://schemas.microsoft.com/office/drawing/2014/main" id="{61A42DB4-2851-4D39-8A66-A60BF436F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2662" y="4427537"/>
                <a:ext cx="1069975" cy="1495425"/>
              </a:xfrm>
              <a:prstGeom prst="rect">
                <a:avLst/>
              </a:pr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4" name="Rectangle 788">
                <a:extLst>
                  <a:ext uri="{FF2B5EF4-FFF2-40B4-BE49-F238E27FC236}">
                    <a16:creationId xmlns:a16="http://schemas.microsoft.com/office/drawing/2014/main" id="{93415B95-ECAB-4D49-81BB-201DC1395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2662" y="4427537"/>
                <a:ext cx="1069975" cy="1495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5" name="Freeform 789">
                <a:extLst>
                  <a:ext uri="{FF2B5EF4-FFF2-40B4-BE49-F238E27FC236}">
                    <a16:creationId xmlns:a16="http://schemas.microsoft.com/office/drawing/2014/main" id="{8EC514E6-4106-4A0E-BF6B-99210E1B4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2662" y="4427537"/>
                <a:ext cx="1069975" cy="1495425"/>
              </a:xfrm>
              <a:custGeom>
                <a:avLst/>
                <a:gdLst>
                  <a:gd name="T0" fmla="*/ 674 w 674"/>
                  <a:gd name="T1" fmla="*/ 0 h 942"/>
                  <a:gd name="T2" fmla="*/ 0 w 674"/>
                  <a:gd name="T3" fmla="*/ 0 h 942"/>
                  <a:gd name="T4" fmla="*/ 0 w 674"/>
                  <a:gd name="T5" fmla="*/ 942 h 942"/>
                  <a:gd name="T6" fmla="*/ 498 w 674"/>
                  <a:gd name="T7" fmla="*/ 942 h 942"/>
                  <a:gd name="T8" fmla="*/ 674 w 674"/>
                  <a:gd name="T9" fmla="*/ 828 h 942"/>
                  <a:gd name="T10" fmla="*/ 674 w 674"/>
                  <a:gd name="T11" fmla="*/ 0 h 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4" h="942">
                    <a:moveTo>
                      <a:pt x="674" y="0"/>
                    </a:moveTo>
                    <a:lnTo>
                      <a:pt x="0" y="0"/>
                    </a:lnTo>
                    <a:lnTo>
                      <a:pt x="0" y="942"/>
                    </a:lnTo>
                    <a:lnTo>
                      <a:pt x="498" y="942"/>
                    </a:lnTo>
                    <a:lnTo>
                      <a:pt x="674" y="828"/>
                    </a:lnTo>
                    <a:lnTo>
                      <a:pt x="674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6" name="Freeform 790">
                <a:extLst>
                  <a:ext uri="{FF2B5EF4-FFF2-40B4-BE49-F238E27FC236}">
                    <a16:creationId xmlns:a16="http://schemas.microsoft.com/office/drawing/2014/main" id="{D57D2A06-9D7B-42D1-AD48-7F0FC7F45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2662" y="4427537"/>
                <a:ext cx="1069975" cy="1495425"/>
              </a:xfrm>
              <a:custGeom>
                <a:avLst/>
                <a:gdLst>
                  <a:gd name="T0" fmla="*/ 674 w 674"/>
                  <a:gd name="T1" fmla="*/ 0 h 942"/>
                  <a:gd name="T2" fmla="*/ 0 w 674"/>
                  <a:gd name="T3" fmla="*/ 0 h 942"/>
                  <a:gd name="T4" fmla="*/ 0 w 674"/>
                  <a:gd name="T5" fmla="*/ 942 h 942"/>
                  <a:gd name="T6" fmla="*/ 498 w 674"/>
                  <a:gd name="T7" fmla="*/ 942 h 942"/>
                  <a:gd name="T8" fmla="*/ 674 w 674"/>
                  <a:gd name="T9" fmla="*/ 828 h 942"/>
                  <a:gd name="T10" fmla="*/ 674 w 674"/>
                  <a:gd name="T11" fmla="*/ 0 h 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4" h="942">
                    <a:moveTo>
                      <a:pt x="674" y="0"/>
                    </a:moveTo>
                    <a:lnTo>
                      <a:pt x="0" y="0"/>
                    </a:lnTo>
                    <a:lnTo>
                      <a:pt x="0" y="942"/>
                    </a:lnTo>
                    <a:lnTo>
                      <a:pt x="498" y="942"/>
                    </a:lnTo>
                    <a:lnTo>
                      <a:pt x="674" y="828"/>
                    </a:lnTo>
                    <a:lnTo>
                      <a:pt x="67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7" name="Freeform 791">
                <a:extLst>
                  <a:ext uri="{FF2B5EF4-FFF2-40B4-BE49-F238E27FC236}">
                    <a16:creationId xmlns:a16="http://schemas.microsoft.com/office/drawing/2014/main" id="{0DB07BFD-946B-4E95-828E-8C31510DD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3237" y="5735637"/>
                <a:ext cx="279400" cy="187325"/>
              </a:xfrm>
              <a:custGeom>
                <a:avLst/>
                <a:gdLst>
                  <a:gd name="T0" fmla="*/ 0 w 167"/>
                  <a:gd name="T1" fmla="*/ 111 h 111"/>
                  <a:gd name="T2" fmla="*/ 37 w 167"/>
                  <a:gd name="T3" fmla="*/ 0 h 111"/>
                  <a:gd name="T4" fmla="*/ 167 w 167"/>
                  <a:gd name="T5" fmla="*/ 3 h 111"/>
                  <a:gd name="T6" fmla="*/ 0 w 167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111">
                    <a:moveTo>
                      <a:pt x="0" y="111"/>
                    </a:moveTo>
                    <a:cubicBezTo>
                      <a:pt x="0" y="111"/>
                      <a:pt x="46" y="65"/>
                      <a:pt x="37" y="0"/>
                    </a:cubicBezTo>
                    <a:cubicBezTo>
                      <a:pt x="37" y="0"/>
                      <a:pt x="111" y="22"/>
                      <a:pt x="167" y="3"/>
                    </a:cubicBez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8" name="Freeform 1550">
                <a:extLst>
                  <a:ext uri="{FF2B5EF4-FFF2-40B4-BE49-F238E27FC236}">
                    <a16:creationId xmlns:a16="http://schemas.microsoft.com/office/drawing/2014/main" id="{5B0642A7-BCD3-45AE-AD1C-8C4E951594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1712" y="4562475"/>
                <a:ext cx="55562" cy="1169987"/>
              </a:xfrm>
              <a:custGeom>
                <a:avLst/>
                <a:gdLst>
                  <a:gd name="connsiteX0" fmla="*/ 27781 w 55562"/>
                  <a:gd name="connsiteY0" fmla="*/ 1114425 h 1169987"/>
                  <a:gd name="connsiteX1" fmla="*/ 55562 w 55562"/>
                  <a:gd name="connsiteY1" fmla="*/ 1142206 h 1169987"/>
                  <a:gd name="connsiteX2" fmla="*/ 27781 w 55562"/>
                  <a:gd name="connsiteY2" fmla="*/ 1169987 h 1169987"/>
                  <a:gd name="connsiteX3" fmla="*/ 0 w 55562"/>
                  <a:gd name="connsiteY3" fmla="*/ 1142206 h 1169987"/>
                  <a:gd name="connsiteX4" fmla="*/ 27781 w 55562"/>
                  <a:gd name="connsiteY4" fmla="*/ 1114425 h 1169987"/>
                  <a:gd name="connsiteX5" fmla="*/ 27781 w 55562"/>
                  <a:gd name="connsiteY5" fmla="*/ 1003300 h 1169987"/>
                  <a:gd name="connsiteX6" fmla="*/ 55562 w 55562"/>
                  <a:gd name="connsiteY6" fmla="*/ 1031081 h 1169987"/>
                  <a:gd name="connsiteX7" fmla="*/ 27781 w 55562"/>
                  <a:gd name="connsiteY7" fmla="*/ 1058862 h 1169987"/>
                  <a:gd name="connsiteX8" fmla="*/ 0 w 55562"/>
                  <a:gd name="connsiteY8" fmla="*/ 1031081 h 1169987"/>
                  <a:gd name="connsiteX9" fmla="*/ 27781 w 55562"/>
                  <a:gd name="connsiteY9" fmla="*/ 1003300 h 1169987"/>
                  <a:gd name="connsiteX10" fmla="*/ 27781 w 55562"/>
                  <a:gd name="connsiteY10" fmla="*/ 892175 h 1169987"/>
                  <a:gd name="connsiteX11" fmla="*/ 55562 w 55562"/>
                  <a:gd name="connsiteY11" fmla="*/ 919956 h 1169987"/>
                  <a:gd name="connsiteX12" fmla="*/ 27781 w 55562"/>
                  <a:gd name="connsiteY12" fmla="*/ 947737 h 1169987"/>
                  <a:gd name="connsiteX13" fmla="*/ 0 w 55562"/>
                  <a:gd name="connsiteY13" fmla="*/ 919956 h 1169987"/>
                  <a:gd name="connsiteX14" fmla="*/ 27781 w 55562"/>
                  <a:gd name="connsiteY14" fmla="*/ 892175 h 1169987"/>
                  <a:gd name="connsiteX15" fmla="*/ 27781 w 55562"/>
                  <a:gd name="connsiteY15" fmla="*/ 779462 h 1169987"/>
                  <a:gd name="connsiteX16" fmla="*/ 55562 w 55562"/>
                  <a:gd name="connsiteY16" fmla="*/ 807243 h 1169987"/>
                  <a:gd name="connsiteX17" fmla="*/ 27781 w 55562"/>
                  <a:gd name="connsiteY17" fmla="*/ 835024 h 1169987"/>
                  <a:gd name="connsiteX18" fmla="*/ 0 w 55562"/>
                  <a:gd name="connsiteY18" fmla="*/ 807243 h 1169987"/>
                  <a:gd name="connsiteX19" fmla="*/ 27781 w 55562"/>
                  <a:gd name="connsiteY19" fmla="*/ 779462 h 1169987"/>
                  <a:gd name="connsiteX20" fmla="*/ 27781 w 55562"/>
                  <a:gd name="connsiteY20" fmla="*/ 668337 h 1169987"/>
                  <a:gd name="connsiteX21" fmla="*/ 55562 w 55562"/>
                  <a:gd name="connsiteY21" fmla="*/ 696118 h 1169987"/>
                  <a:gd name="connsiteX22" fmla="*/ 27781 w 55562"/>
                  <a:gd name="connsiteY22" fmla="*/ 723899 h 1169987"/>
                  <a:gd name="connsiteX23" fmla="*/ 0 w 55562"/>
                  <a:gd name="connsiteY23" fmla="*/ 696118 h 1169987"/>
                  <a:gd name="connsiteX24" fmla="*/ 27781 w 55562"/>
                  <a:gd name="connsiteY24" fmla="*/ 668337 h 1169987"/>
                  <a:gd name="connsiteX25" fmla="*/ 27781 w 55562"/>
                  <a:gd name="connsiteY25" fmla="*/ 557212 h 1169987"/>
                  <a:gd name="connsiteX26" fmla="*/ 55562 w 55562"/>
                  <a:gd name="connsiteY26" fmla="*/ 585787 h 1169987"/>
                  <a:gd name="connsiteX27" fmla="*/ 27781 w 55562"/>
                  <a:gd name="connsiteY27" fmla="*/ 614362 h 1169987"/>
                  <a:gd name="connsiteX28" fmla="*/ 0 w 55562"/>
                  <a:gd name="connsiteY28" fmla="*/ 585787 h 1169987"/>
                  <a:gd name="connsiteX29" fmla="*/ 27781 w 55562"/>
                  <a:gd name="connsiteY29" fmla="*/ 557212 h 1169987"/>
                  <a:gd name="connsiteX30" fmla="*/ 27781 w 55562"/>
                  <a:gd name="connsiteY30" fmla="*/ 446087 h 1169987"/>
                  <a:gd name="connsiteX31" fmla="*/ 55562 w 55562"/>
                  <a:gd name="connsiteY31" fmla="*/ 473868 h 1169987"/>
                  <a:gd name="connsiteX32" fmla="*/ 27781 w 55562"/>
                  <a:gd name="connsiteY32" fmla="*/ 501649 h 1169987"/>
                  <a:gd name="connsiteX33" fmla="*/ 0 w 55562"/>
                  <a:gd name="connsiteY33" fmla="*/ 473868 h 1169987"/>
                  <a:gd name="connsiteX34" fmla="*/ 27781 w 55562"/>
                  <a:gd name="connsiteY34" fmla="*/ 446087 h 1169987"/>
                  <a:gd name="connsiteX35" fmla="*/ 27781 w 55562"/>
                  <a:gd name="connsiteY35" fmla="*/ 334962 h 1169987"/>
                  <a:gd name="connsiteX36" fmla="*/ 55562 w 55562"/>
                  <a:gd name="connsiteY36" fmla="*/ 362743 h 1169987"/>
                  <a:gd name="connsiteX37" fmla="*/ 27781 w 55562"/>
                  <a:gd name="connsiteY37" fmla="*/ 390524 h 1169987"/>
                  <a:gd name="connsiteX38" fmla="*/ 0 w 55562"/>
                  <a:gd name="connsiteY38" fmla="*/ 362743 h 1169987"/>
                  <a:gd name="connsiteX39" fmla="*/ 27781 w 55562"/>
                  <a:gd name="connsiteY39" fmla="*/ 334962 h 1169987"/>
                  <a:gd name="connsiteX40" fmla="*/ 27781 w 55562"/>
                  <a:gd name="connsiteY40" fmla="*/ 222250 h 1169987"/>
                  <a:gd name="connsiteX41" fmla="*/ 55562 w 55562"/>
                  <a:gd name="connsiteY41" fmla="*/ 250031 h 1169987"/>
                  <a:gd name="connsiteX42" fmla="*/ 27781 w 55562"/>
                  <a:gd name="connsiteY42" fmla="*/ 277812 h 1169987"/>
                  <a:gd name="connsiteX43" fmla="*/ 0 w 55562"/>
                  <a:gd name="connsiteY43" fmla="*/ 250031 h 1169987"/>
                  <a:gd name="connsiteX44" fmla="*/ 27781 w 55562"/>
                  <a:gd name="connsiteY44" fmla="*/ 222250 h 1169987"/>
                  <a:gd name="connsiteX45" fmla="*/ 27781 w 55562"/>
                  <a:gd name="connsiteY45" fmla="*/ 112712 h 1169987"/>
                  <a:gd name="connsiteX46" fmla="*/ 55562 w 55562"/>
                  <a:gd name="connsiteY46" fmla="*/ 139700 h 1169987"/>
                  <a:gd name="connsiteX47" fmla="*/ 27781 w 55562"/>
                  <a:gd name="connsiteY47" fmla="*/ 166688 h 1169987"/>
                  <a:gd name="connsiteX48" fmla="*/ 0 w 55562"/>
                  <a:gd name="connsiteY48" fmla="*/ 139700 h 1169987"/>
                  <a:gd name="connsiteX49" fmla="*/ 27781 w 55562"/>
                  <a:gd name="connsiteY49" fmla="*/ 112712 h 1169987"/>
                  <a:gd name="connsiteX50" fmla="*/ 27781 w 55562"/>
                  <a:gd name="connsiteY50" fmla="*/ 0 h 1169987"/>
                  <a:gd name="connsiteX51" fmla="*/ 55562 w 55562"/>
                  <a:gd name="connsiteY51" fmla="*/ 28575 h 1169987"/>
                  <a:gd name="connsiteX52" fmla="*/ 27781 w 55562"/>
                  <a:gd name="connsiteY52" fmla="*/ 57150 h 1169987"/>
                  <a:gd name="connsiteX53" fmla="*/ 0 w 55562"/>
                  <a:gd name="connsiteY53" fmla="*/ 28575 h 1169987"/>
                  <a:gd name="connsiteX54" fmla="*/ 27781 w 55562"/>
                  <a:gd name="connsiteY54" fmla="*/ 0 h 116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55562" h="1169987">
                    <a:moveTo>
                      <a:pt x="27781" y="1114425"/>
                    </a:moveTo>
                    <a:cubicBezTo>
                      <a:pt x="43124" y="1114425"/>
                      <a:pt x="55562" y="1126863"/>
                      <a:pt x="55562" y="1142206"/>
                    </a:cubicBezTo>
                    <a:cubicBezTo>
                      <a:pt x="55562" y="1157549"/>
                      <a:pt x="43124" y="1169987"/>
                      <a:pt x="27781" y="1169987"/>
                    </a:cubicBezTo>
                    <a:cubicBezTo>
                      <a:pt x="12438" y="1169987"/>
                      <a:pt x="0" y="1157549"/>
                      <a:pt x="0" y="1142206"/>
                    </a:cubicBezTo>
                    <a:cubicBezTo>
                      <a:pt x="0" y="1126863"/>
                      <a:pt x="12438" y="1114425"/>
                      <a:pt x="27781" y="1114425"/>
                    </a:cubicBezTo>
                    <a:close/>
                    <a:moveTo>
                      <a:pt x="27781" y="1003300"/>
                    </a:moveTo>
                    <a:cubicBezTo>
                      <a:pt x="43124" y="1003300"/>
                      <a:pt x="55562" y="1015738"/>
                      <a:pt x="55562" y="1031081"/>
                    </a:cubicBezTo>
                    <a:cubicBezTo>
                      <a:pt x="55562" y="1046424"/>
                      <a:pt x="43124" y="1058862"/>
                      <a:pt x="27781" y="1058862"/>
                    </a:cubicBezTo>
                    <a:cubicBezTo>
                      <a:pt x="12438" y="1058862"/>
                      <a:pt x="0" y="1046424"/>
                      <a:pt x="0" y="1031081"/>
                    </a:cubicBezTo>
                    <a:cubicBezTo>
                      <a:pt x="0" y="1015738"/>
                      <a:pt x="12438" y="1003300"/>
                      <a:pt x="27781" y="1003300"/>
                    </a:cubicBezTo>
                    <a:close/>
                    <a:moveTo>
                      <a:pt x="27781" y="892175"/>
                    </a:moveTo>
                    <a:cubicBezTo>
                      <a:pt x="43124" y="892175"/>
                      <a:pt x="55562" y="904613"/>
                      <a:pt x="55562" y="919956"/>
                    </a:cubicBezTo>
                    <a:cubicBezTo>
                      <a:pt x="55562" y="935299"/>
                      <a:pt x="43124" y="947737"/>
                      <a:pt x="27781" y="947737"/>
                    </a:cubicBezTo>
                    <a:cubicBezTo>
                      <a:pt x="12438" y="947737"/>
                      <a:pt x="0" y="935299"/>
                      <a:pt x="0" y="919956"/>
                    </a:cubicBezTo>
                    <a:cubicBezTo>
                      <a:pt x="0" y="904613"/>
                      <a:pt x="12438" y="892175"/>
                      <a:pt x="27781" y="892175"/>
                    </a:cubicBezTo>
                    <a:close/>
                    <a:moveTo>
                      <a:pt x="27781" y="779462"/>
                    </a:moveTo>
                    <a:cubicBezTo>
                      <a:pt x="43124" y="779462"/>
                      <a:pt x="55562" y="791900"/>
                      <a:pt x="55562" y="807243"/>
                    </a:cubicBezTo>
                    <a:cubicBezTo>
                      <a:pt x="55562" y="822586"/>
                      <a:pt x="43124" y="835024"/>
                      <a:pt x="27781" y="835024"/>
                    </a:cubicBezTo>
                    <a:cubicBezTo>
                      <a:pt x="12438" y="835024"/>
                      <a:pt x="0" y="822586"/>
                      <a:pt x="0" y="807243"/>
                    </a:cubicBezTo>
                    <a:cubicBezTo>
                      <a:pt x="0" y="791900"/>
                      <a:pt x="12438" y="779462"/>
                      <a:pt x="27781" y="779462"/>
                    </a:cubicBezTo>
                    <a:close/>
                    <a:moveTo>
                      <a:pt x="27781" y="668337"/>
                    </a:moveTo>
                    <a:cubicBezTo>
                      <a:pt x="43124" y="668337"/>
                      <a:pt x="55562" y="680775"/>
                      <a:pt x="55562" y="696118"/>
                    </a:cubicBezTo>
                    <a:cubicBezTo>
                      <a:pt x="55562" y="711461"/>
                      <a:pt x="43124" y="723899"/>
                      <a:pt x="27781" y="723899"/>
                    </a:cubicBezTo>
                    <a:cubicBezTo>
                      <a:pt x="12438" y="723899"/>
                      <a:pt x="0" y="711461"/>
                      <a:pt x="0" y="696118"/>
                    </a:cubicBezTo>
                    <a:cubicBezTo>
                      <a:pt x="0" y="680775"/>
                      <a:pt x="12438" y="668337"/>
                      <a:pt x="27781" y="668337"/>
                    </a:cubicBezTo>
                    <a:close/>
                    <a:moveTo>
                      <a:pt x="27781" y="557212"/>
                    </a:moveTo>
                    <a:cubicBezTo>
                      <a:pt x="43124" y="557212"/>
                      <a:pt x="55562" y="570005"/>
                      <a:pt x="55562" y="585787"/>
                    </a:cubicBezTo>
                    <a:cubicBezTo>
                      <a:pt x="55562" y="601569"/>
                      <a:pt x="43124" y="614362"/>
                      <a:pt x="27781" y="614362"/>
                    </a:cubicBezTo>
                    <a:cubicBezTo>
                      <a:pt x="12438" y="614362"/>
                      <a:pt x="0" y="601569"/>
                      <a:pt x="0" y="585787"/>
                    </a:cubicBezTo>
                    <a:cubicBezTo>
                      <a:pt x="0" y="570005"/>
                      <a:pt x="12438" y="557212"/>
                      <a:pt x="27781" y="557212"/>
                    </a:cubicBezTo>
                    <a:close/>
                    <a:moveTo>
                      <a:pt x="27781" y="446087"/>
                    </a:moveTo>
                    <a:cubicBezTo>
                      <a:pt x="43124" y="446087"/>
                      <a:pt x="55562" y="458525"/>
                      <a:pt x="55562" y="473868"/>
                    </a:cubicBezTo>
                    <a:cubicBezTo>
                      <a:pt x="55562" y="489211"/>
                      <a:pt x="43124" y="501649"/>
                      <a:pt x="27781" y="501649"/>
                    </a:cubicBezTo>
                    <a:cubicBezTo>
                      <a:pt x="12438" y="501649"/>
                      <a:pt x="0" y="489211"/>
                      <a:pt x="0" y="473868"/>
                    </a:cubicBezTo>
                    <a:cubicBezTo>
                      <a:pt x="0" y="458525"/>
                      <a:pt x="12438" y="446087"/>
                      <a:pt x="27781" y="446087"/>
                    </a:cubicBezTo>
                    <a:close/>
                    <a:moveTo>
                      <a:pt x="27781" y="334962"/>
                    </a:moveTo>
                    <a:cubicBezTo>
                      <a:pt x="43124" y="334962"/>
                      <a:pt x="55562" y="347400"/>
                      <a:pt x="55562" y="362743"/>
                    </a:cubicBezTo>
                    <a:cubicBezTo>
                      <a:pt x="55562" y="378086"/>
                      <a:pt x="43124" y="390524"/>
                      <a:pt x="27781" y="390524"/>
                    </a:cubicBezTo>
                    <a:cubicBezTo>
                      <a:pt x="12438" y="390524"/>
                      <a:pt x="0" y="378086"/>
                      <a:pt x="0" y="362743"/>
                    </a:cubicBezTo>
                    <a:cubicBezTo>
                      <a:pt x="0" y="347400"/>
                      <a:pt x="12438" y="334962"/>
                      <a:pt x="27781" y="334962"/>
                    </a:cubicBezTo>
                    <a:close/>
                    <a:moveTo>
                      <a:pt x="27781" y="222250"/>
                    </a:moveTo>
                    <a:cubicBezTo>
                      <a:pt x="43124" y="222250"/>
                      <a:pt x="55562" y="234688"/>
                      <a:pt x="55562" y="250031"/>
                    </a:cubicBezTo>
                    <a:cubicBezTo>
                      <a:pt x="55562" y="265374"/>
                      <a:pt x="43124" y="277812"/>
                      <a:pt x="27781" y="277812"/>
                    </a:cubicBezTo>
                    <a:cubicBezTo>
                      <a:pt x="12438" y="277812"/>
                      <a:pt x="0" y="265374"/>
                      <a:pt x="0" y="250031"/>
                    </a:cubicBezTo>
                    <a:cubicBezTo>
                      <a:pt x="0" y="234688"/>
                      <a:pt x="12438" y="222250"/>
                      <a:pt x="27781" y="222250"/>
                    </a:cubicBezTo>
                    <a:close/>
                    <a:moveTo>
                      <a:pt x="27781" y="112712"/>
                    </a:moveTo>
                    <a:cubicBezTo>
                      <a:pt x="43124" y="112712"/>
                      <a:pt x="55562" y="124795"/>
                      <a:pt x="55562" y="139700"/>
                    </a:cubicBezTo>
                    <a:cubicBezTo>
                      <a:pt x="55562" y="154605"/>
                      <a:pt x="43124" y="166688"/>
                      <a:pt x="27781" y="166688"/>
                    </a:cubicBezTo>
                    <a:cubicBezTo>
                      <a:pt x="12438" y="166688"/>
                      <a:pt x="0" y="154605"/>
                      <a:pt x="0" y="139700"/>
                    </a:cubicBezTo>
                    <a:cubicBezTo>
                      <a:pt x="0" y="124795"/>
                      <a:pt x="12438" y="112712"/>
                      <a:pt x="27781" y="112712"/>
                    </a:cubicBezTo>
                    <a:close/>
                    <a:moveTo>
                      <a:pt x="27781" y="0"/>
                    </a:moveTo>
                    <a:cubicBezTo>
                      <a:pt x="43124" y="0"/>
                      <a:pt x="55562" y="12793"/>
                      <a:pt x="55562" y="28575"/>
                    </a:cubicBezTo>
                    <a:cubicBezTo>
                      <a:pt x="55562" y="44357"/>
                      <a:pt x="43124" y="57150"/>
                      <a:pt x="27781" y="57150"/>
                    </a:cubicBezTo>
                    <a:cubicBezTo>
                      <a:pt x="12438" y="57150"/>
                      <a:pt x="0" y="44357"/>
                      <a:pt x="0" y="28575"/>
                    </a:cubicBezTo>
                    <a:cubicBezTo>
                      <a:pt x="0" y="12793"/>
                      <a:pt x="12438" y="0"/>
                      <a:pt x="27781" y="0"/>
                    </a:cubicBez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9" name="Freeform 794">
                <a:extLst>
                  <a:ext uri="{FF2B5EF4-FFF2-40B4-BE49-F238E27FC236}">
                    <a16:creationId xmlns:a16="http://schemas.microsoft.com/office/drawing/2014/main" id="{C2D622A6-CD97-4AA3-B3C8-04FF1E301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5684837"/>
                <a:ext cx="50800" cy="47625"/>
              </a:xfrm>
              <a:custGeom>
                <a:avLst/>
                <a:gdLst>
                  <a:gd name="T0" fmla="*/ 5 w 31"/>
                  <a:gd name="T1" fmla="*/ 0 h 29"/>
                  <a:gd name="T2" fmla="*/ 0 w 31"/>
                  <a:gd name="T3" fmla="*/ 12 h 29"/>
                  <a:gd name="T4" fmla="*/ 0 w 31"/>
                  <a:gd name="T5" fmla="*/ 12 h 29"/>
                  <a:gd name="T6" fmla="*/ 16 w 31"/>
                  <a:gd name="T7" fmla="*/ 29 h 29"/>
                  <a:gd name="T8" fmla="*/ 16 w 31"/>
                  <a:gd name="T9" fmla="*/ 29 h 29"/>
                  <a:gd name="T10" fmla="*/ 16 w 31"/>
                  <a:gd name="T11" fmla="*/ 29 h 29"/>
                  <a:gd name="T12" fmla="*/ 16 w 31"/>
                  <a:gd name="T13" fmla="*/ 29 h 29"/>
                  <a:gd name="T14" fmla="*/ 16 w 31"/>
                  <a:gd name="T15" fmla="*/ 29 h 29"/>
                  <a:gd name="T16" fmla="*/ 16 w 31"/>
                  <a:gd name="T17" fmla="*/ 29 h 29"/>
                  <a:gd name="T18" fmla="*/ 16 w 31"/>
                  <a:gd name="T19" fmla="*/ 29 h 29"/>
                  <a:gd name="T20" fmla="*/ 16 w 31"/>
                  <a:gd name="T21" fmla="*/ 29 h 29"/>
                  <a:gd name="T22" fmla="*/ 16 w 31"/>
                  <a:gd name="T23" fmla="*/ 29 h 29"/>
                  <a:gd name="T24" fmla="*/ 17 w 31"/>
                  <a:gd name="T25" fmla="*/ 29 h 29"/>
                  <a:gd name="T26" fmla="*/ 17 w 31"/>
                  <a:gd name="T27" fmla="*/ 29 h 29"/>
                  <a:gd name="T28" fmla="*/ 31 w 31"/>
                  <a:gd name="T29" fmla="*/ 20 h 29"/>
                  <a:gd name="T30" fmla="*/ 19 w 31"/>
                  <a:gd name="T31" fmla="*/ 24 h 29"/>
                  <a:gd name="T32" fmla="*/ 3 w 31"/>
                  <a:gd name="T33" fmla="*/ 8 h 29"/>
                  <a:gd name="T34" fmla="*/ 5 w 31"/>
                  <a:gd name="T3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29">
                    <a:moveTo>
                      <a:pt x="5" y="0"/>
                    </a:moveTo>
                    <a:cubicBezTo>
                      <a:pt x="2" y="3"/>
                      <a:pt x="0" y="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1"/>
                      <a:pt x="7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23" y="28"/>
                      <a:pt x="28" y="25"/>
                      <a:pt x="31" y="20"/>
                    </a:cubicBezTo>
                    <a:cubicBezTo>
                      <a:pt x="28" y="23"/>
                      <a:pt x="24" y="24"/>
                      <a:pt x="19" y="24"/>
                    </a:cubicBezTo>
                    <a:cubicBezTo>
                      <a:pt x="10" y="24"/>
                      <a:pt x="3" y="17"/>
                      <a:pt x="3" y="8"/>
                    </a:cubicBezTo>
                    <a:cubicBezTo>
                      <a:pt x="3" y="5"/>
                      <a:pt x="3" y="3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0" name="Freeform 797">
                <a:extLst>
                  <a:ext uri="{FF2B5EF4-FFF2-40B4-BE49-F238E27FC236}">
                    <a16:creationId xmlns:a16="http://schemas.microsoft.com/office/drawing/2014/main" id="{8BA0AFD1-F43D-4CFC-8B24-A2FAC4CDC3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5573712"/>
                <a:ext cx="50800" cy="47625"/>
              </a:xfrm>
              <a:custGeom>
                <a:avLst/>
                <a:gdLst>
                  <a:gd name="T0" fmla="*/ 5 w 31"/>
                  <a:gd name="T1" fmla="*/ 0 h 28"/>
                  <a:gd name="T2" fmla="*/ 0 w 31"/>
                  <a:gd name="T3" fmla="*/ 12 h 28"/>
                  <a:gd name="T4" fmla="*/ 0 w 31"/>
                  <a:gd name="T5" fmla="*/ 12 h 28"/>
                  <a:gd name="T6" fmla="*/ 16 w 31"/>
                  <a:gd name="T7" fmla="*/ 28 h 28"/>
                  <a:gd name="T8" fmla="*/ 16 w 31"/>
                  <a:gd name="T9" fmla="*/ 28 h 28"/>
                  <a:gd name="T10" fmla="*/ 16 w 31"/>
                  <a:gd name="T11" fmla="*/ 28 h 28"/>
                  <a:gd name="T12" fmla="*/ 16 w 31"/>
                  <a:gd name="T13" fmla="*/ 28 h 28"/>
                  <a:gd name="T14" fmla="*/ 16 w 31"/>
                  <a:gd name="T15" fmla="*/ 28 h 28"/>
                  <a:gd name="T16" fmla="*/ 16 w 31"/>
                  <a:gd name="T17" fmla="*/ 28 h 28"/>
                  <a:gd name="T18" fmla="*/ 16 w 31"/>
                  <a:gd name="T19" fmla="*/ 28 h 28"/>
                  <a:gd name="T20" fmla="*/ 16 w 31"/>
                  <a:gd name="T21" fmla="*/ 28 h 28"/>
                  <a:gd name="T22" fmla="*/ 16 w 31"/>
                  <a:gd name="T23" fmla="*/ 28 h 28"/>
                  <a:gd name="T24" fmla="*/ 17 w 31"/>
                  <a:gd name="T25" fmla="*/ 28 h 28"/>
                  <a:gd name="T26" fmla="*/ 17 w 31"/>
                  <a:gd name="T27" fmla="*/ 28 h 28"/>
                  <a:gd name="T28" fmla="*/ 31 w 31"/>
                  <a:gd name="T29" fmla="*/ 19 h 28"/>
                  <a:gd name="T30" fmla="*/ 19 w 31"/>
                  <a:gd name="T31" fmla="*/ 24 h 28"/>
                  <a:gd name="T32" fmla="*/ 3 w 31"/>
                  <a:gd name="T33" fmla="*/ 8 h 28"/>
                  <a:gd name="T34" fmla="*/ 5 w 31"/>
                  <a:gd name="T3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28">
                    <a:moveTo>
                      <a:pt x="5" y="0"/>
                    </a:moveTo>
                    <a:cubicBezTo>
                      <a:pt x="2" y="3"/>
                      <a:pt x="0" y="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1"/>
                      <a:pt x="7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23" y="28"/>
                      <a:pt x="28" y="24"/>
                      <a:pt x="31" y="19"/>
                    </a:cubicBezTo>
                    <a:cubicBezTo>
                      <a:pt x="28" y="22"/>
                      <a:pt x="24" y="24"/>
                      <a:pt x="19" y="24"/>
                    </a:cubicBezTo>
                    <a:cubicBezTo>
                      <a:pt x="10" y="24"/>
                      <a:pt x="3" y="17"/>
                      <a:pt x="3" y="8"/>
                    </a:cubicBezTo>
                    <a:cubicBezTo>
                      <a:pt x="3" y="5"/>
                      <a:pt x="3" y="2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1" name="Freeform 800">
                <a:extLst>
                  <a:ext uri="{FF2B5EF4-FFF2-40B4-BE49-F238E27FC236}">
                    <a16:creationId xmlns:a16="http://schemas.microsoft.com/office/drawing/2014/main" id="{1D2B797E-38BA-4008-9F7B-168EFA0218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5462587"/>
                <a:ext cx="50800" cy="47625"/>
              </a:xfrm>
              <a:custGeom>
                <a:avLst/>
                <a:gdLst>
                  <a:gd name="T0" fmla="*/ 5 w 31"/>
                  <a:gd name="T1" fmla="*/ 0 h 28"/>
                  <a:gd name="T2" fmla="*/ 4 w 31"/>
                  <a:gd name="T3" fmla="*/ 0 h 28"/>
                  <a:gd name="T4" fmla="*/ 0 w 31"/>
                  <a:gd name="T5" fmla="*/ 11 h 28"/>
                  <a:gd name="T6" fmla="*/ 0 w 31"/>
                  <a:gd name="T7" fmla="*/ 11 h 28"/>
                  <a:gd name="T8" fmla="*/ 16 w 31"/>
                  <a:gd name="T9" fmla="*/ 28 h 28"/>
                  <a:gd name="T10" fmla="*/ 16 w 31"/>
                  <a:gd name="T11" fmla="*/ 28 h 28"/>
                  <a:gd name="T12" fmla="*/ 16 w 31"/>
                  <a:gd name="T13" fmla="*/ 28 h 28"/>
                  <a:gd name="T14" fmla="*/ 16 w 31"/>
                  <a:gd name="T15" fmla="*/ 28 h 28"/>
                  <a:gd name="T16" fmla="*/ 16 w 31"/>
                  <a:gd name="T17" fmla="*/ 28 h 28"/>
                  <a:gd name="T18" fmla="*/ 16 w 31"/>
                  <a:gd name="T19" fmla="*/ 28 h 28"/>
                  <a:gd name="T20" fmla="*/ 16 w 31"/>
                  <a:gd name="T21" fmla="*/ 28 h 28"/>
                  <a:gd name="T22" fmla="*/ 16 w 31"/>
                  <a:gd name="T23" fmla="*/ 28 h 28"/>
                  <a:gd name="T24" fmla="*/ 16 w 31"/>
                  <a:gd name="T25" fmla="*/ 28 h 28"/>
                  <a:gd name="T26" fmla="*/ 31 w 31"/>
                  <a:gd name="T27" fmla="*/ 19 h 28"/>
                  <a:gd name="T28" fmla="*/ 19 w 31"/>
                  <a:gd name="T29" fmla="*/ 24 h 28"/>
                  <a:gd name="T30" fmla="*/ 3 w 31"/>
                  <a:gd name="T31" fmla="*/ 7 h 28"/>
                  <a:gd name="T32" fmla="*/ 5 w 31"/>
                  <a:gd name="T3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28"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3"/>
                      <a:pt x="0" y="7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20"/>
                      <a:pt x="7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3" y="28"/>
                      <a:pt x="28" y="24"/>
                      <a:pt x="31" y="19"/>
                    </a:cubicBezTo>
                    <a:cubicBezTo>
                      <a:pt x="28" y="22"/>
                      <a:pt x="24" y="24"/>
                      <a:pt x="19" y="24"/>
                    </a:cubicBezTo>
                    <a:cubicBezTo>
                      <a:pt x="10" y="24"/>
                      <a:pt x="3" y="16"/>
                      <a:pt x="3" y="7"/>
                    </a:cubicBezTo>
                    <a:cubicBezTo>
                      <a:pt x="3" y="4"/>
                      <a:pt x="3" y="2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2" name="Freeform 803">
                <a:extLst>
                  <a:ext uri="{FF2B5EF4-FFF2-40B4-BE49-F238E27FC236}">
                    <a16:creationId xmlns:a16="http://schemas.microsoft.com/office/drawing/2014/main" id="{2A27F2CC-B52A-4D66-8C27-83771C26E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5349875"/>
                <a:ext cx="50800" cy="47625"/>
              </a:xfrm>
              <a:custGeom>
                <a:avLst/>
                <a:gdLst>
                  <a:gd name="T0" fmla="*/ 5 w 31"/>
                  <a:gd name="T1" fmla="*/ 0 h 28"/>
                  <a:gd name="T2" fmla="*/ 0 w 31"/>
                  <a:gd name="T3" fmla="*/ 12 h 28"/>
                  <a:gd name="T4" fmla="*/ 0 w 31"/>
                  <a:gd name="T5" fmla="*/ 12 h 28"/>
                  <a:gd name="T6" fmla="*/ 16 w 31"/>
                  <a:gd name="T7" fmla="*/ 28 h 28"/>
                  <a:gd name="T8" fmla="*/ 16 w 31"/>
                  <a:gd name="T9" fmla="*/ 28 h 28"/>
                  <a:gd name="T10" fmla="*/ 16 w 31"/>
                  <a:gd name="T11" fmla="*/ 28 h 28"/>
                  <a:gd name="T12" fmla="*/ 16 w 31"/>
                  <a:gd name="T13" fmla="*/ 28 h 28"/>
                  <a:gd name="T14" fmla="*/ 16 w 31"/>
                  <a:gd name="T15" fmla="*/ 28 h 28"/>
                  <a:gd name="T16" fmla="*/ 16 w 31"/>
                  <a:gd name="T17" fmla="*/ 28 h 28"/>
                  <a:gd name="T18" fmla="*/ 16 w 31"/>
                  <a:gd name="T19" fmla="*/ 28 h 28"/>
                  <a:gd name="T20" fmla="*/ 16 w 31"/>
                  <a:gd name="T21" fmla="*/ 28 h 28"/>
                  <a:gd name="T22" fmla="*/ 16 w 31"/>
                  <a:gd name="T23" fmla="*/ 28 h 28"/>
                  <a:gd name="T24" fmla="*/ 31 w 31"/>
                  <a:gd name="T25" fmla="*/ 19 h 28"/>
                  <a:gd name="T26" fmla="*/ 19 w 31"/>
                  <a:gd name="T27" fmla="*/ 24 h 28"/>
                  <a:gd name="T28" fmla="*/ 3 w 31"/>
                  <a:gd name="T29" fmla="*/ 8 h 28"/>
                  <a:gd name="T30" fmla="*/ 5 w 31"/>
                  <a:gd name="T3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28">
                    <a:moveTo>
                      <a:pt x="5" y="0"/>
                    </a:moveTo>
                    <a:cubicBezTo>
                      <a:pt x="2" y="3"/>
                      <a:pt x="0" y="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1"/>
                      <a:pt x="7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3" y="28"/>
                      <a:pt x="28" y="25"/>
                      <a:pt x="31" y="19"/>
                    </a:cubicBezTo>
                    <a:cubicBezTo>
                      <a:pt x="28" y="22"/>
                      <a:pt x="24" y="24"/>
                      <a:pt x="19" y="24"/>
                    </a:cubicBezTo>
                    <a:cubicBezTo>
                      <a:pt x="10" y="24"/>
                      <a:pt x="3" y="17"/>
                      <a:pt x="3" y="8"/>
                    </a:cubicBezTo>
                    <a:cubicBezTo>
                      <a:pt x="3" y="5"/>
                      <a:pt x="3" y="2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3" name="Freeform 806">
                <a:extLst>
                  <a:ext uri="{FF2B5EF4-FFF2-40B4-BE49-F238E27FC236}">
                    <a16:creationId xmlns:a16="http://schemas.microsoft.com/office/drawing/2014/main" id="{7089BB80-1596-40D5-8271-0DEE1836C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5240337"/>
                <a:ext cx="50800" cy="46037"/>
              </a:xfrm>
              <a:custGeom>
                <a:avLst/>
                <a:gdLst>
                  <a:gd name="T0" fmla="*/ 5 w 31"/>
                  <a:gd name="T1" fmla="*/ 0 h 28"/>
                  <a:gd name="T2" fmla="*/ 0 w 31"/>
                  <a:gd name="T3" fmla="*/ 11 h 28"/>
                  <a:gd name="T4" fmla="*/ 0 w 31"/>
                  <a:gd name="T5" fmla="*/ 11 h 28"/>
                  <a:gd name="T6" fmla="*/ 16 w 31"/>
                  <a:gd name="T7" fmla="*/ 28 h 28"/>
                  <a:gd name="T8" fmla="*/ 16 w 31"/>
                  <a:gd name="T9" fmla="*/ 28 h 28"/>
                  <a:gd name="T10" fmla="*/ 16 w 31"/>
                  <a:gd name="T11" fmla="*/ 28 h 28"/>
                  <a:gd name="T12" fmla="*/ 16 w 31"/>
                  <a:gd name="T13" fmla="*/ 28 h 28"/>
                  <a:gd name="T14" fmla="*/ 16 w 31"/>
                  <a:gd name="T15" fmla="*/ 28 h 28"/>
                  <a:gd name="T16" fmla="*/ 16 w 31"/>
                  <a:gd name="T17" fmla="*/ 28 h 28"/>
                  <a:gd name="T18" fmla="*/ 16 w 31"/>
                  <a:gd name="T19" fmla="*/ 28 h 28"/>
                  <a:gd name="T20" fmla="*/ 16 w 31"/>
                  <a:gd name="T21" fmla="*/ 28 h 28"/>
                  <a:gd name="T22" fmla="*/ 16 w 31"/>
                  <a:gd name="T23" fmla="*/ 28 h 28"/>
                  <a:gd name="T24" fmla="*/ 17 w 31"/>
                  <a:gd name="T25" fmla="*/ 28 h 28"/>
                  <a:gd name="T26" fmla="*/ 17 w 31"/>
                  <a:gd name="T27" fmla="*/ 28 h 28"/>
                  <a:gd name="T28" fmla="*/ 31 w 31"/>
                  <a:gd name="T29" fmla="*/ 19 h 28"/>
                  <a:gd name="T30" fmla="*/ 19 w 31"/>
                  <a:gd name="T31" fmla="*/ 24 h 28"/>
                  <a:gd name="T32" fmla="*/ 3 w 31"/>
                  <a:gd name="T33" fmla="*/ 7 h 28"/>
                  <a:gd name="T34" fmla="*/ 5 w 31"/>
                  <a:gd name="T3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28">
                    <a:moveTo>
                      <a:pt x="5" y="0"/>
                    </a:moveTo>
                    <a:cubicBezTo>
                      <a:pt x="2" y="3"/>
                      <a:pt x="0" y="7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21"/>
                      <a:pt x="7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23" y="28"/>
                      <a:pt x="28" y="24"/>
                      <a:pt x="31" y="19"/>
                    </a:cubicBezTo>
                    <a:cubicBezTo>
                      <a:pt x="28" y="22"/>
                      <a:pt x="24" y="24"/>
                      <a:pt x="19" y="24"/>
                    </a:cubicBezTo>
                    <a:cubicBezTo>
                      <a:pt x="10" y="24"/>
                      <a:pt x="3" y="16"/>
                      <a:pt x="3" y="7"/>
                    </a:cubicBezTo>
                    <a:cubicBezTo>
                      <a:pt x="3" y="5"/>
                      <a:pt x="3" y="2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4" name="Freeform 809">
                <a:extLst>
                  <a:ext uri="{FF2B5EF4-FFF2-40B4-BE49-F238E27FC236}">
                    <a16:creationId xmlns:a16="http://schemas.microsoft.com/office/drawing/2014/main" id="{42EC0CFE-C62A-46E5-92B5-62D4CB3AC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5127625"/>
                <a:ext cx="50800" cy="49212"/>
              </a:xfrm>
              <a:custGeom>
                <a:avLst/>
                <a:gdLst>
                  <a:gd name="T0" fmla="*/ 5 w 31"/>
                  <a:gd name="T1" fmla="*/ 0 h 29"/>
                  <a:gd name="T2" fmla="*/ 0 w 31"/>
                  <a:gd name="T3" fmla="*/ 12 h 29"/>
                  <a:gd name="T4" fmla="*/ 0 w 31"/>
                  <a:gd name="T5" fmla="*/ 12 h 29"/>
                  <a:gd name="T6" fmla="*/ 16 w 31"/>
                  <a:gd name="T7" fmla="*/ 29 h 29"/>
                  <a:gd name="T8" fmla="*/ 16 w 31"/>
                  <a:gd name="T9" fmla="*/ 29 h 29"/>
                  <a:gd name="T10" fmla="*/ 16 w 31"/>
                  <a:gd name="T11" fmla="*/ 29 h 29"/>
                  <a:gd name="T12" fmla="*/ 16 w 31"/>
                  <a:gd name="T13" fmla="*/ 29 h 29"/>
                  <a:gd name="T14" fmla="*/ 16 w 31"/>
                  <a:gd name="T15" fmla="*/ 29 h 29"/>
                  <a:gd name="T16" fmla="*/ 16 w 31"/>
                  <a:gd name="T17" fmla="*/ 29 h 29"/>
                  <a:gd name="T18" fmla="*/ 16 w 31"/>
                  <a:gd name="T19" fmla="*/ 29 h 29"/>
                  <a:gd name="T20" fmla="*/ 16 w 31"/>
                  <a:gd name="T21" fmla="*/ 29 h 29"/>
                  <a:gd name="T22" fmla="*/ 16 w 31"/>
                  <a:gd name="T23" fmla="*/ 29 h 29"/>
                  <a:gd name="T24" fmla="*/ 17 w 31"/>
                  <a:gd name="T25" fmla="*/ 29 h 29"/>
                  <a:gd name="T26" fmla="*/ 17 w 31"/>
                  <a:gd name="T27" fmla="*/ 29 h 29"/>
                  <a:gd name="T28" fmla="*/ 31 w 31"/>
                  <a:gd name="T29" fmla="*/ 20 h 29"/>
                  <a:gd name="T30" fmla="*/ 19 w 31"/>
                  <a:gd name="T31" fmla="*/ 24 h 29"/>
                  <a:gd name="T32" fmla="*/ 3 w 31"/>
                  <a:gd name="T33" fmla="*/ 8 h 29"/>
                  <a:gd name="T34" fmla="*/ 5 w 31"/>
                  <a:gd name="T3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" h="29">
                    <a:moveTo>
                      <a:pt x="5" y="0"/>
                    </a:moveTo>
                    <a:cubicBezTo>
                      <a:pt x="2" y="3"/>
                      <a:pt x="0" y="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1"/>
                      <a:pt x="7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23" y="28"/>
                      <a:pt x="28" y="25"/>
                      <a:pt x="31" y="20"/>
                    </a:cubicBezTo>
                    <a:cubicBezTo>
                      <a:pt x="28" y="23"/>
                      <a:pt x="24" y="24"/>
                      <a:pt x="19" y="24"/>
                    </a:cubicBezTo>
                    <a:cubicBezTo>
                      <a:pt x="10" y="24"/>
                      <a:pt x="3" y="17"/>
                      <a:pt x="3" y="8"/>
                    </a:cubicBezTo>
                    <a:cubicBezTo>
                      <a:pt x="3" y="5"/>
                      <a:pt x="3" y="3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5" name="Freeform 812">
                <a:extLst>
                  <a:ext uri="{FF2B5EF4-FFF2-40B4-BE49-F238E27FC236}">
                    <a16:creationId xmlns:a16="http://schemas.microsoft.com/office/drawing/2014/main" id="{272405E5-751F-4CE6-8C6A-7AA8D3095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5016500"/>
                <a:ext cx="50800" cy="47625"/>
              </a:xfrm>
              <a:custGeom>
                <a:avLst/>
                <a:gdLst>
                  <a:gd name="T0" fmla="*/ 5 w 31"/>
                  <a:gd name="T1" fmla="*/ 0 h 28"/>
                  <a:gd name="T2" fmla="*/ 0 w 31"/>
                  <a:gd name="T3" fmla="*/ 12 h 28"/>
                  <a:gd name="T4" fmla="*/ 0 w 31"/>
                  <a:gd name="T5" fmla="*/ 12 h 28"/>
                  <a:gd name="T6" fmla="*/ 16 w 31"/>
                  <a:gd name="T7" fmla="*/ 28 h 28"/>
                  <a:gd name="T8" fmla="*/ 16 w 31"/>
                  <a:gd name="T9" fmla="*/ 28 h 28"/>
                  <a:gd name="T10" fmla="*/ 16 w 31"/>
                  <a:gd name="T11" fmla="*/ 28 h 28"/>
                  <a:gd name="T12" fmla="*/ 16 w 31"/>
                  <a:gd name="T13" fmla="*/ 28 h 28"/>
                  <a:gd name="T14" fmla="*/ 16 w 31"/>
                  <a:gd name="T15" fmla="*/ 28 h 28"/>
                  <a:gd name="T16" fmla="*/ 16 w 31"/>
                  <a:gd name="T17" fmla="*/ 28 h 28"/>
                  <a:gd name="T18" fmla="*/ 16 w 31"/>
                  <a:gd name="T19" fmla="*/ 28 h 28"/>
                  <a:gd name="T20" fmla="*/ 16 w 31"/>
                  <a:gd name="T21" fmla="*/ 28 h 28"/>
                  <a:gd name="T22" fmla="*/ 16 w 31"/>
                  <a:gd name="T23" fmla="*/ 28 h 28"/>
                  <a:gd name="T24" fmla="*/ 17 w 31"/>
                  <a:gd name="T25" fmla="*/ 28 h 28"/>
                  <a:gd name="T26" fmla="*/ 17 w 31"/>
                  <a:gd name="T27" fmla="*/ 28 h 28"/>
                  <a:gd name="T28" fmla="*/ 17 w 31"/>
                  <a:gd name="T29" fmla="*/ 28 h 28"/>
                  <a:gd name="T30" fmla="*/ 17 w 31"/>
                  <a:gd name="T31" fmla="*/ 28 h 28"/>
                  <a:gd name="T32" fmla="*/ 17 w 31"/>
                  <a:gd name="T33" fmla="*/ 28 h 28"/>
                  <a:gd name="T34" fmla="*/ 17 w 31"/>
                  <a:gd name="T35" fmla="*/ 28 h 28"/>
                  <a:gd name="T36" fmla="*/ 17 w 31"/>
                  <a:gd name="T37" fmla="*/ 28 h 28"/>
                  <a:gd name="T38" fmla="*/ 17 w 31"/>
                  <a:gd name="T39" fmla="*/ 28 h 28"/>
                  <a:gd name="T40" fmla="*/ 31 w 31"/>
                  <a:gd name="T41" fmla="*/ 19 h 28"/>
                  <a:gd name="T42" fmla="*/ 19 w 31"/>
                  <a:gd name="T43" fmla="*/ 24 h 28"/>
                  <a:gd name="T44" fmla="*/ 3 w 31"/>
                  <a:gd name="T45" fmla="*/ 7 h 28"/>
                  <a:gd name="T46" fmla="*/ 5 w 31"/>
                  <a:gd name="T4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8">
                    <a:moveTo>
                      <a:pt x="5" y="0"/>
                    </a:moveTo>
                    <a:cubicBezTo>
                      <a:pt x="2" y="3"/>
                      <a:pt x="0" y="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1"/>
                      <a:pt x="7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23" y="28"/>
                      <a:pt x="28" y="24"/>
                      <a:pt x="31" y="19"/>
                    </a:cubicBezTo>
                    <a:cubicBezTo>
                      <a:pt x="28" y="22"/>
                      <a:pt x="24" y="24"/>
                      <a:pt x="19" y="24"/>
                    </a:cubicBezTo>
                    <a:cubicBezTo>
                      <a:pt x="10" y="24"/>
                      <a:pt x="3" y="17"/>
                      <a:pt x="3" y="7"/>
                    </a:cubicBezTo>
                    <a:cubicBezTo>
                      <a:pt x="3" y="5"/>
                      <a:pt x="3" y="2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6" name="Freeform 815">
                <a:extLst>
                  <a:ext uri="{FF2B5EF4-FFF2-40B4-BE49-F238E27FC236}">
                    <a16:creationId xmlns:a16="http://schemas.microsoft.com/office/drawing/2014/main" id="{400B27B8-49B7-49E7-BE9F-E262A4B893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4903787"/>
                <a:ext cx="50800" cy="49212"/>
              </a:xfrm>
              <a:custGeom>
                <a:avLst/>
                <a:gdLst>
                  <a:gd name="T0" fmla="*/ 5 w 31"/>
                  <a:gd name="T1" fmla="*/ 0 h 29"/>
                  <a:gd name="T2" fmla="*/ 0 w 31"/>
                  <a:gd name="T3" fmla="*/ 12 h 29"/>
                  <a:gd name="T4" fmla="*/ 0 w 31"/>
                  <a:gd name="T5" fmla="*/ 12 h 29"/>
                  <a:gd name="T6" fmla="*/ 16 w 31"/>
                  <a:gd name="T7" fmla="*/ 29 h 29"/>
                  <a:gd name="T8" fmla="*/ 16 w 31"/>
                  <a:gd name="T9" fmla="*/ 29 h 29"/>
                  <a:gd name="T10" fmla="*/ 16 w 31"/>
                  <a:gd name="T11" fmla="*/ 29 h 29"/>
                  <a:gd name="T12" fmla="*/ 16 w 31"/>
                  <a:gd name="T13" fmla="*/ 29 h 29"/>
                  <a:gd name="T14" fmla="*/ 16 w 31"/>
                  <a:gd name="T15" fmla="*/ 29 h 29"/>
                  <a:gd name="T16" fmla="*/ 16 w 31"/>
                  <a:gd name="T17" fmla="*/ 29 h 29"/>
                  <a:gd name="T18" fmla="*/ 16 w 31"/>
                  <a:gd name="T19" fmla="*/ 29 h 29"/>
                  <a:gd name="T20" fmla="*/ 16 w 31"/>
                  <a:gd name="T21" fmla="*/ 29 h 29"/>
                  <a:gd name="T22" fmla="*/ 16 w 31"/>
                  <a:gd name="T23" fmla="*/ 29 h 29"/>
                  <a:gd name="T24" fmla="*/ 31 w 31"/>
                  <a:gd name="T25" fmla="*/ 20 h 29"/>
                  <a:gd name="T26" fmla="*/ 19 w 31"/>
                  <a:gd name="T27" fmla="*/ 25 h 29"/>
                  <a:gd name="T28" fmla="*/ 3 w 31"/>
                  <a:gd name="T29" fmla="*/ 8 h 29"/>
                  <a:gd name="T30" fmla="*/ 5 w 31"/>
                  <a:gd name="T3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29">
                    <a:moveTo>
                      <a:pt x="5" y="0"/>
                    </a:moveTo>
                    <a:cubicBezTo>
                      <a:pt x="2" y="3"/>
                      <a:pt x="0" y="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1"/>
                      <a:pt x="7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23" y="29"/>
                      <a:pt x="28" y="25"/>
                      <a:pt x="31" y="20"/>
                    </a:cubicBezTo>
                    <a:cubicBezTo>
                      <a:pt x="28" y="23"/>
                      <a:pt x="24" y="25"/>
                      <a:pt x="19" y="25"/>
                    </a:cubicBezTo>
                    <a:cubicBezTo>
                      <a:pt x="10" y="25"/>
                      <a:pt x="3" y="17"/>
                      <a:pt x="3" y="8"/>
                    </a:cubicBezTo>
                    <a:cubicBezTo>
                      <a:pt x="3" y="5"/>
                      <a:pt x="3" y="3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7" name="Freeform 818">
                <a:extLst>
                  <a:ext uri="{FF2B5EF4-FFF2-40B4-BE49-F238E27FC236}">
                    <a16:creationId xmlns:a16="http://schemas.microsoft.com/office/drawing/2014/main" id="{3978FF70-5B1D-4E2A-B9DA-C3D1B85CA3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4794250"/>
                <a:ext cx="50800" cy="46037"/>
              </a:xfrm>
              <a:custGeom>
                <a:avLst/>
                <a:gdLst>
                  <a:gd name="T0" fmla="*/ 5 w 31"/>
                  <a:gd name="T1" fmla="*/ 0 h 28"/>
                  <a:gd name="T2" fmla="*/ 0 w 31"/>
                  <a:gd name="T3" fmla="*/ 12 h 28"/>
                  <a:gd name="T4" fmla="*/ 0 w 31"/>
                  <a:gd name="T5" fmla="*/ 12 h 28"/>
                  <a:gd name="T6" fmla="*/ 16 w 31"/>
                  <a:gd name="T7" fmla="*/ 28 h 28"/>
                  <a:gd name="T8" fmla="*/ 16 w 31"/>
                  <a:gd name="T9" fmla="*/ 28 h 28"/>
                  <a:gd name="T10" fmla="*/ 16 w 31"/>
                  <a:gd name="T11" fmla="*/ 28 h 28"/>
                  <a:gd name="T12" fmla="*/ 16 w 31"/>
                  <a:gd name="T13" fmla="*/ 28 h 28"/>
                  <a:gd name="T14" fmla="*/ 16 w 31"/>
                  <a:gd name="T15" fmla="*/ 28 h 28"/>
                  <a:gd name="T16" fmla="*/ 16 w 31"/>
                  <a:gd name="T17" fmla="*/ 28 h 28"/>
                  <a:gd name="T18" fmla="*/ 16 w 31"/>
                  <a:gd name="T19" fmla="*/ 28 h 28"/>
                  <a:gd name="T20" fmla="*/ 16 w 31"/>
                  <a:gd name="T21" fmla="*/ 28 h 28"/>
                  <a:gd name="T22" fmla="*/ 16 w 31"/>
                  <a:gd name="T23" fmla="*/ 28 h 28"/>
                  <a:gd name="T24" fmla="*/ 31 w 31"/>
                  <a:gd name="T25" fmla="*/ 19 h 28"/>
                  <a:gd name="T26" fmla="*/ 19 w 31"/>
                  <a:gd name="T27" fmla="*/ 24 h 28"/>
                  <a:gd name="T28" fmla="*/ 3 w 31"/>
                  <a:gd name="T29" fmla="*/ 8 h 28"/>
                  <a:gd name="T30" fmla="*/ 5 w 31"/>
                  <a:gd name="T3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28">
                    <a:moveTo>
                      <a:pt x="5" y="0"/>
                    </a:moveTo>
                    <a:cubicBezTo>
                      <a:pt x="2" y="3"/>
                      <a:pt x="0" y="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1"/>
                      <a:pt x="7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3" y="28"/>
                      <a:pt x="28" y="25"/>
                      <a:pt x="31" y="19"/>
                    </a:cubicBezTo>
                    <a:cubicBezTo>
                      <a:pt x="28" y="22"/>
                      <a:pt x="24" y="24"/>
                      <a:pt x="19" y="24"/>
                    </a:cubicBezTo>
                    <a:cubicBezTo>
                      <a:pt x="10" y="24"/>
                      <a:pt x="3" y="17"/>
                      <a:pt x="3" y="8"/>
                    </a:cubicBezTo>
                    <a:cubicBezTo>
                      <a:pt x="3" y="5"/>
                      <a:pt x="3" y="2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8" name="Freeform 821">
                <a:extLst>
                  <a:ext uri="{FF2B5EF4-FFF2-40B4-BE49-F238E27FC236}">
                    <a16:creationId xmlns:a16="http://schemas.microsoft.com/office/drawing/2014/main" id="{81EEABC9-772E-4A9E-A3C7-9635E1C86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4683125"/>
                <a:ext cx="50800" cy="46037"/>
              </a:xfrm>
              <a:custGeom>
                <a:avLst/>
                <a:gdLst>
                  <a:gd name="T0" fmla="*/ 5 w 31"/>
                  <a:gd name="T1" fmla="*/ 0 h 28"/>
                  <a:gd name="T2" fmla="*/ 0 w 31"/>
                  <a:gd name="T3" fmla="*/ 11 h 28"/>
                  <a:gd name="T4" fmla="*/ 0 w 31"/>
                  <a:gd name="T5" fmla="*/ 11 h 28"/>
                  <a:gd name="T6" fmla="*/ 16 w 31"/>
                  <a:gd name="T7" fmla="*/ 28 h 28"/>
                  <a:gd name="T8" fmla="*/ 16 w 31"/>
                  <a:gd name="T9" fmla="*/ 28 h 28"/>
                  <a:gd name="T10" fmla="*/ 16 w 31"/>
                  <a:gd name="T11" fmla="*/ 28 h 28"/>
                  <a:gd name="T12" fmla="*/ 16 w 31"/>
                  <a:gd name="T13" fmla="*/ 28 h 28"/>
                  <a:gd name="T14" fmla="*/ 16 w 31"/>
                  <a:gd name="T15" fmla="*/ 28 h 28"/>
                  <a:gd name="T16" fmla="*/ 16 w 31"/>
                  <a:gd name="T17" fmla="*/ 28 h 28"/>
                  <a:gd name="T18" fmla="*/ 16 w 31"/>
                  <a:gd name="T19" fmla="*/ 28 h 28"/>
                  <a:gd name="T20" fmla="*/ 16 w 31"/>
                  <a:gd name="T21" fmla="*/ 28 h 28"/>
                  <a:gd name="T22" fmla="*/ 16 w 31"/>
                  <a:gd name="T23" fmla="*/ 28 h 28"/>
                  <a:gd name="T24" fmla="*/ 17 w 31"/>
                  <a:gd name="T25" fmla="*/ 28 h 28"/>
                  <a:gd name="T26" fmla="*/ 17 w 31"/>
                  <a:gd name="T27" fmla="*/ 28 h 28"/>
                  <a:gd name="T28" fmla="*/ 17 w 31"/>
                  <a:gd name="T29" fmla="*/ 28 h 28"/>
                  <a:gd name="T30" fmla="*/ 17 w 31"/>
                  <a:gd name="T31" fmla="*/ 28 h 28"/>
                  <a:gd name="T32" fmla="*/ 17 w 31"/>
                  <a:gd name="T33" fmla="*/ 28 h 28"/>
                  <a:gd name="T34" fmla="*/ 17 w 31"/>
                  <a:gd name="T35" fmla="*/ 28 h 28"/>
                  <a:gd name="T36" fmla="*/ 17 w 31"/>
                  <a:gd name="T37" fmla="*/ 28 h 28"/>
                  <a:gd name="T38" fmla="*/ 17 w 31"/>
                  <a:gd name="T39" fmla="*/ 28 h 28"/>
                  <a:gd name="T40" fmla="*/ 31 w 31"/>
                  <a:gd name="T41" fmla="*/ 19 h 28"/>
                  <a:gd name="T42" fmla="*/ 19 w 31"/>
                  <a:gd name="T43" fmla="*/ 24 h 28"/>
                  <a:gd name="T44" fmla="*/ 3 w 31"/>
                  <a:gd name="T45" fmla="*/ 7 h 28"/>
                  <a:gd name="T46" fmla="*/ 5 w 31"/>
                  <a:gd name="T4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28">
                    <a:moveTo>
                      <a:pt x="5" y="0"/>
                    </a:moveTo>
                    <a:cubicBezTo>
                      <a:pt x="2" y="3"/>
                      <a:pt x="0" y="7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21"/>
                      <a:pt x="7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23" y="28"/>
                      <a:pt x="28" y="24"/>
                      <a:pt x="31" y="19"/>
                    </a:cubicBezTo>
                    <a:cubicBezTo>
                      <a:pt x="28" y="22"/>
                      <a:pt x="24" y="24"/>
                      <a:pt x="19" y="24"/>
                    </a:cubicBezTo>
                    <a:cubicBezTo>
                      <a:pt x="10" y="24"/>
                      <a:pt x="3" y="16"/>
                      <a:pt x="3" y="7"/>
                    </a:cubicBezTo>
                    <a:cubicBezTo>
                      <a:pt x="3" y="4"/>
                      <a:pt x="3" y="2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9" name="Freeform 824">
                <a:extLst>
                  <a:ext uri="{FF2B5EF4-FFF2-40B4-BE49-F238E27FC236}">
                    <a16:creationId xmlns:a16="http://schemas.microsoft.com/office/drawing/2014/main" id="{4654E5C3-864E-45FB-B097-8F9EECCA0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712" y="4570412"/>
                <a:ext cx="50800" cy="49212"/>
              </a:xfrm>
              <a:custGeom>
                <a:avLst/>
                <a:gdLst>
                  <a:gd name="T0" fmla="*/ 5 w 31"/>
                  <a:gd name="T1" fmla="*/ 0 h 29"/>
                  <a:gd name="T2" fmla="*/ 0 w 31"/>
                  <a:gd name="T3" fmla="*/ 12 h 29"/>
                  <a:gd name="T4" fmla="*/ 0 w 31"/>
                  <a:gd name="T5" fmla="*/ 12 h 29"/>
                  <a:gd name="T6" fmla="*/ 16 w 31"/>
                  <a:gd name="T7" fmla="*/ 29 h 29"/>
                  <a:gd name="T8" fmla="*/ 16 w 31"/>
                  <a:gd name="T9" fmla="*/ 29 h 29"/>
                  <a:gd name="T10" fmla="*/ 16 w 31"/>
                  <a:gd name="T11" fmla="*/ 29 h 29"/>
                  <a:gd name="T12" fmla="*/ 16 w 31"/>
                  <a:gd name="T13" fmla="*/ 29 h 29"/>
                  <a:gd name="T14" fmla="*/ 16 w 31"/>
                  <a:gd name="T15" fmla="*/ 29 h 29"/>
                  <a:gd name="T16" fmla="*/ 16 w 31"/>
                  <a:gd name="T17" fmla="*/ 29 h 29"/>
                  <a:gd name="T18" fmla="*/ 16 w 31"/>
                  <a:gd name="T19" fmla="*/ 29 h 29"/>
                  <a:gd name="T20" fmla="*/ 16 w 31"/>
                  <a:gd name="T21" fmla="*/ 29 h 29"/>
                  <a:gd name="T22" fmla="*/ 16 w 31"/>
                  <a:gd name="T23" fmla="*/ 29 h 29"/>
                  <a:gd name="T24" fmla="*/ 31 w 31"/>
                  <a:gd name="T25" fmla="*/ 20 h 29"/>
                  <a:gd name="T26" fmla="*/ 19 w 31"/>
                  <a:gd name="T27" fmla="*/ 24 h 29"/>
                  <a:gd name="T28" fmla="*/ 3 w 31"/>
                  <a:gd name="T29" fmla="*/ 8 h 29"/>
                  <a:gd name="T30" fmla="*/ 5 w 31"/>
                  <a:gd name="T3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29">
                    <a:moveTo>
                      <a:pt x="5" y="0"/>
                    </a:moveTo>
                    <a:cubicBezTo>
                      <a:pt x="2" y="3"/>
                      <a:pt x="0" y="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1"/>
                      <a:pt x="7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23" y="28"/>
                      <a:pt x="28" y="25"/>
                      <a:pt x="31" y="20"/>
                    </a:cubicBezTo>
                    <a:cubicBezTo>
                      <a:pt x="28" y="23"/>
                      <a:pt x="24" y="24"/>
                      <a:pt x="19" y="24"/>
                    </a:cubicBezTo>
                    <a:cubicBezTo>
                      <a:pt x="10" y="24"/>
                      <a:pt x="3" y="17"/>
                      <a:pt x="3" y="8"/>
                    </a:cubicBezTo>
                    <a:cubicBezTo>
                      <a:pt x="3" y="5"/>
                      <a:pt x="3" y="2"/>
                      <a:pt x="5" y="0"/>
                    </a:cubicBezTo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0" name="Freeform 825">
                <a:extLst>
                  <a:ext uri="{FF2B5EF4-FFF2-40B4-BE49-F238E27FC236}">
                    <a16:creationId xmlns:a16="http://schemas.microsoft.com/office/drawing/2014/main" id="{43D709CE-0986-4D77-BF0A-B6E0F1C7D8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4578350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5 h 18"/>
                  <a:gd name="T24" fmla="*/ 7 w 44"/>
                  <a:gd name="T25" fmla="*/ 5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7"/>
                      <a:pt x="38" y="5"/>
                      <a:pt x="3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4" y="7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1" name="Freeform 826">
                <a:extLst>
                  <a:ext uri="{FF2B5EF4-FFF2-40B4-BE49-F238E27FC236}">
                    <a16:creationId xmlns:a16="http://schemas.microsoft.com/office/drawing/2014/main" id="{E0D6ED15-52AD-4BD2-889B-2E62EE2B39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4689475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5 h 18"/>
                  <a:gd name="T24" fmla="*/ 7 w 44"/>
                  <a:gd name="T25" fmla="*/ 5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5"/>
                      <a:pt x="3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2" name="Freeform 827">
                <a:extLst>
                  <a:ext uri="{FF2B5EF4-FFF2-40B4-BE49-F238E27FC236}">
                    <a16:creationId xmlns:a16="http://schemas.microsoft.com/office/drawing/2014/main" id="{34EE527C-6179-4D09-99FA-5C16F468DA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4800600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5 h 18"/>
                  <a:gd name="T24" fmla="*/ 7 w 44"/>
                  <a:gd name="T25" fmla="*/ 5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5"/>
                      <a:pt x="3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3" name="Freeform 828">
                <a:extLst>
                  <a:ext uri="{FF2B5EF4-FFF2-40B4-BE49-F238E27FC236}">
                    <a16:creationId xmlns:a16="http://schemas.microsoft.com/office/drawing/2014/main" id="{D1716CBC-9E59-465F-B6E4-43DF1860E2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4911725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5 h 18"/>
                  <a:gd name="T24" fmla="*/ 7 w 44"/>
                  <a:gd name="T25" fmla="*/ 5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5"/>
                      <a:pt x="3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4" name="Freeform 829">
                <a:extLst>
                  <a:ext uri="{FF2B5EF4-FFF2-40B4-BE49-F238E27FC236}">
                    <a16:creationId xmlns:a16="http://schemas.microsoft.com/office/drawing/2014/main" id="{72ABC31B-242F-4422-A02F-A1CF81CDB5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5021262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5 h 18"/>
                  <a:gd name="T24" fmla="*/ 7 w 44"/>
                  <a:gd name="T25" fmla="*/ 5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5"/>
                      <a:pt x="3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5" name="Freeform 830">
                <a:extLst>
                  <a:ext uri="{FF2B5EF4-FFF2-40B4-BE49-F238E27FC236}">
                    <a16:creationId xmlns:a16="http://schemas.microsoft.com/office/drawing/2014/main" id="{6E1BE84C-1C62-42E4-9731-267EA91C11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5132387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5 h 18"/>
                  <a:gd name="T24" fmla="*/ 7 w 44"/>
                  <a:gd name="T25" fmla="*/ 5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5"/>
                      <a:pt x="3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6" name="Freeform 831">
                <a:extLst>
                  <a:ext uri="{FF2B5EF4-FFF2-40B4-BE49-F238E27FC236}">
                    <a16:creationId xmlns:a16="http://schemas.microsoft.com/office/drawing/2014/main" id="{64CD9F63-1A8B-4899-BB44-EE8EDC1592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5243512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5 h 18"/>
                  <a:gd name="T24" fmla="*/ 7 w 44"/>
                  <a:gd name="T25" fmla="*/ 5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5"/>
                      <a:pt x="3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7" name="Freeform 832">
                <a:extLst>
                  <a:ext uri="{FF2B5EF4-FFF2-40B4-BE49-F238E27FC236}">
                    <a16:creationId xmlns:a16="http://schemas.microsoft.com/office/drawing/2014/main" id="{59666A1F-C850-4012-8B4D-7E969F6D62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5354637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5 h 18"/>
                  <a:gd name="T24" fmla="*/ 7 w 44"/>
                  <a:gd name="T25" fmla="*/ 5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5"/>
                      <a:pt x="3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8" name="Freeform 833">
                <a:extLst>
                  <a:ext uri="{FF2B5EF4-FFF2-40B4-BE49-F238E27FC236}">
                    <a16:creationId xmlns:a16="http://schemas.microsoft.com/office/drawing/2014/main" id="{06538342-6EDA-463D-9C7C-834DB43C10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5464175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4 h 18"/>
                  <a:gd name="T24" fmla="*/ 7 w 44"/>
                  <a:gd name="T25" fmla="*/ 4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4"/>
                      <a:pt x="3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9" name="Freeform 834">
                <a:extLst>
                  <a:ext uri="{FF2B5EF4-FFF2-40B4-BE49-F238E27FC236}">
                    <a16:creationId xmlns:a16="http://schemas.microsoft.com/office/drawing/2014/main" id="{70245C5F-D018-4A4B-AF7B-369AADF24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5575300"/>
                <a:ext cx="74612" cy="30162"/>
              </a:xfrm>
              <a:custGeom>
                <a:avLst/>
                <a:gdLst>
                  <a:gd name="T0" fmla="*/ 44 w 44"/>
                  <a:gd name="T1" fmla="*/ 9 h 18"/>
                  <a:gd name="T2" fmla="*/ 37 w 44"/>
                  <a:gd name="T3" fmla="*/ 18 h 18"/>
                  <a:gd name="T4" fmla="*/ 7 w 44"/>
                  <a:gd name="T5" fmla="*/ 18 h 18"/>
                  <a:gd name="T6" fmla="*/ 0 w 44"/>
                  <a:gd name="T7" fmla="*/ 9 h 18"/>
                  <a:gd name="T8" fmla="*/ 7 w 44"/>
                  <a:gd name="T9" fmla="*/ 0 h 18"/>
                  <a:gd name="T10" fmla="*/ 37 w 44"/>
                  <a:gd name="T11" fmla="*/ 0 h 18"/>
                  <a:gd name="T12" fmla="*/ 44 w 44"/>
                  <a:gd name="T13" fmla="*/ 9 h 18"/>
                  <a:gd name="T14" fmla="*/ 4 w 44"/>
                  <a:gd name="T15" fmla="*/ 9 h 18"/>
                  <a:gd name="T16" fmla="*/ 7 w 44"/>
                  <a:gd name="T17" fmla="*/ 13 h 18"/>
                  <a:gd name="T18" fmla="*/ 37 w 44"/>
                  <a:gd name="T19" fmla="*/ 13 h 18"/>
                  <a:gd name="T20" fmla="*/ 40 w 44"/>
                  <a:gd name="T21" fmla="*/ 9 h 18"/>
                  <a:gd name="T22" fmla="*/ 37 w 44"/>
                  <a:gd name="T23" fmla="*/ 4 h 18"/>
                  <a:gd name="T24" fmla="*/ 7 w 44"/>
                  <a:gd name="T25" fmla="*/ 4 h 18"/>
                  <a:gd name="T26" fmla="*/ 4 w 44"/>
                  <a:gd name="T2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8">
                    <a:moveTo>
                      <a:pt x="44" y="9"/>
                    </a:moveTo>
                    <a:cubicBezTo>
                      <a:pt x="44" y="14"/>
                      <a:pt x="41" y="18"/>
                      <a:pt x="3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3" y="18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4"/>
                      <a:pt x="3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0" name="Freeform 835">
                <a:extLst>
                  <a:ext uri="{FF2B5EF4-FFF2-40B4-BE49-F238E27FC236}">
                    <a16:creationId xmlns:a16="http://schemas.microsoft.com/office/drawing/2014/main" id="{9E3C285F-4F22-483B-901A-D34B2F2826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20912" y="5686425"/>
                <a:ext cx="74612" cy="28575"/>
              </a:xfrm>
              <a:custGeom>
                <a:avLst/>
                <a:gdLst>
                  <a:gd name="T0" fmla="*/ 44 w 44"/>
                  <a:gd name="T1" fmla="*/ 9 h 17"/>
                  <a:gd name="T2" fmla="*/ 37 w 44"/>
                  <a:gd name="T3" fmla="*/ 17 h 17"/>
                  <a:gd name="T4" fmla="*/ 7 w 44"/>
                  <a:gd name="T5" fmla="*/ 17 h 17"/>
                  <a:gd name="T6" fmla="*/ 0 w 44"/>
                  <a:gd name="T7" fmla="*/ 9 h 17"/>
                  <a:gd name="T8" fmla="*/ 7 w 44"/>
                  <a:gd name="T9" fmla="*/ 0 h 17"/>
                  <a:gd name="T10" fmla="*/ 37 w 44"/>
                  <a:gd name="T11" fmla="*/ 0 h 17"/>
                  <a:gd name="T12" fmla="*/ 44 w 44"/>
                  <a:gd name="T13" fmla="*/ 9 h 17"/>
                  <a:gd name="T14" fmla="*/ 4 w 44"/>
                  <a:gd name="T15" fmla="*/ 9 h 17"/>
                  <a:gd name="T16" fmla="*/ 7 w 44"/>
                  <a:gd name="T17" fmla="*/ 13 h 17"/>
                  <a:gd name="T18" fmla="*/ 37 w 44"/>
                  <a:gd name="T19" fmla="*/ 13 h 17"/>
                  <a:gd name="T20" fmla="*/ 40 w 44"/>
                  <a:gd name="T21" fmla="*/ 9 h 17"/>
                  <a:gd name="T22" fmla="*/ 37 w 44"/>
                  <a:gd name="T23" fmla="*/ 4 h 17"/>
                  <a:gd name="T24" fmla="*/ 7 w 44"/>
                  <a:gd name="T25" fmla="*/ 4 h 17"/>
                  <a:gd name="T26" fmla="*/ 4 w 44"/>
                  <a:gd name="T27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17">
                    <a:moveTo>
                      <a:pt x="44" y="9"/>
                    </a:moveTo>
                    <a:cubicBezTo>
                      <a:pt x="44" y="14"/>
                      <a:pt x="41" y="17"/>
                      <a:pt x="37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3" y="17"/>
                      <a:pt x="0" y="14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0"/>
                      <a:pt x="44" y="4"/>
                      <a:pt x="44" y="9"/>
                    </a:cubicBezTo>
                    <a:close/>
                    <a:moveTo>
                      <a:pt x="4" y="9"/>
                    </a:moveTo>
                    <a:cubicBezTo>
                      <a:pt x="4" y="11"/>
                      <a:pt x="6" y="13"/>
                      <a:pt x="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3"/>
                      <a:pt x="40" y="11"/>
                      <a:pt x="40" y="9"/>
                    </a:cubicBezTo>
                    <a:cubicBezTo>
                      <a:pt x="40" y="6"/>
                      <a:pt x="38" y="4"/>
                      <a:pt x="3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4" y="6"/>
                      <a:pt x="4" y="9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1" name="Freeform 1545">
                <a:extLst>
                  <a:ext uri="{FF2B5EF4-FFF2-40B4-BE49-F238E27FC236}">
                    <a16:creationId xmlns:a16="http://schemas.microsoft.com/office/drawing/2014/main" id="{339F5FF5-7DE1-4A4F-A915-6EB3411FC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1561" y="4662487"/>
                <a:ext cx="876300" cy="1063625"/>
              </a:xfrm>
              <a:custGeom>
                <a:avLst/>
                <a:gdLst>
                  <a:gd name="connsiteX0" fmla="*/ 0 w 876300"/>
                  <a:gd name="connsiteY0" fmla="*/ 1060450 h 1063625"/>
                  <a:gd name="connsiteX1" fmla="*/ 708025 w 876300"/>
                  <a:gd name="connsiteY1" fmla="*/ 1060450 h 1063625"/>
                  <a:gd name="connsiteX2" fmla="*/ 708025 w 876300"/>
                  <a:gd name="connsiteY2" fmla="*/ 1063625 h 1063625"/>
                  <a:gd name="connsiteX3" fmla="*/ 0 w 876300"/>
                  <a:gd name="connsiteY3" fmla="*/ 1063625 h 1063625"/>
                  <a:gd name="connsiteX4" fmla="*/ 0 w 876300"/>
                  <a:gd name="connsiteY4" fmla="*/ 1008063 h 1063625"/>
                  <a:gd name="connsiteX5" fmla="*/ 876300 w 876300"/>
                  <a:gd name="connsiteY5" fmla="*/ 1008063 h 1063625"/>
                  <a:gd name="connsiteX6" fmla="*/ 876300 w 876300"/>
                  <a:gd name="connsiteY6" fmla="*/ 1009650 h 1063625"/>
                  <a:gd name="connsiteX7" fmla="*/ 0 w 876300"/>
                  <a:gd name="connsiteY7" fmla="*/ 1009650 h 1063625"/>
                  <a:gd name="connsiteX8" fmla="*/ 0 w 876300"/>
                  <a:gd name="connsiteY8" fmla="*/ 954088 h 1063625"/>
                  <a:gd name="connsiteX9" fmla="*/ 876300 w 876300"/>
                  <a:gd name="connsiteY9" fmla="*/ 954088 h 1063625"/>
                  <a:gd name="connsiteX10" fmla="*/ 876300 w 876300"/>
                  <a:gd name="connsiteY10" fmla="*/ 955675 h 1063625"/>
                  <a:gd name="connsiteX11" fmla="*/ 0 w 876300"/>
                  <a:gd name="connsiteY11" fmla="*/ 955675 h 1063625"/>
                  <a:gd name="connsiteX12" fmla="*/ 0 w 876300"/>
                  <a:gd name="connsiteY12" fmla="*/ 901700 h 1063625"/>
                  <a:gd name="connsiteX13" fmla="*/ 876300 w 876300"/>
                  <a:gd name="connsiteY13" fmla="*/ 901700 h 1063625"/>
                  <a:gd name="connsiteX14" fmla="*/ 876300 w 876300"/>
                  <a:gd name="connsiteY14" fmla="*/ 904875 h 1063625"/>
                  <a:gd name="connsiteX15" fmla="*/ 0 w 876300"/>
                  <a:gd name="connsiteY15" fmla="*/ 904875 h 1063625"/>
                  <a:gd name="connsiteX16" fmla="*/ 0 w 876300"/>
                  <a:gd name="connsiteY16" fmla="*/ 849313 h 1063625"/>
                  <a:gd name="connsiteX17" fmla="*/ 876300 w 876300"/>
                  <a:gd name="connsiteY17" fmla="*/ 849313 h 1063625"/>
                  <a:gd name="connsiteX18" fmla="*/ 876300 w 876300"/>
                  <a:gd name="connsiteY18" fmla="*/ 850900 h 1063625"/>
                  <a:gd name="connsiteX19" fmla="*/ 0 w 876300"/>
                  <a:gd name="connsiteY19" fmla="*/ 850900 h 1063625"/>
                  <a:gd name="connsiteX20" fmla="*/ 0 w 876300"/>
                  <a:gd name="connsiteY20" fmla="*/ 795338 h 1063625"/>
                  <a:gd name="connsiteX21" fmla="*/ 876300 w 876300"/>
                  <a:gd name="connsiteY21" fmla="*/ 795338 h 1063625"/>
                  <a:gd name="connsiteX22" fmla="*/ 876300 w 876300"/>
                  <a:gd name="connsiteY22" fmla="*/ 798513 h 1063625"/>
                  <a:gd name="connsiteX23" fmla="*/ 0 w 876300"/>
                  <a:gd name="connsiteY23" fmla="*/ 798513 h 1063625"/>
                  <a:gd name="connsiteX24" fmla="*/ 0 w 876300"/>
                  <a:gd name="connsiteY24" fmla="*/ 742950 h 1063625"/>
                  <a:gd name="connsiteX25" fmla="*/ 876300 w 876300"/>
                  <a:gd name="connsiteY25" fmla="*/ 742950 h 1063625"/>
                  <a:gd name="connsiteX26" fmla="*/ 876300 w 876300"/>
                  <a:gd name="connsiteY26" fmla="*/ 744537 h 1063625"/>
                  <a:gd name="connsiteX27" fmla="*/ 0 w 876300"/>
                  <a:gd name="connsiteY27" fmla="*/ 744537 h 1063625"/>
                  <a:gd name="connsiteX28" fmla="*/ 0 w 876300"/>
                  <a:gd name="connsiteY28" fmla="*/ 688975 h 1063625"/>
                  <a:gd name="connsiteX29" fmla="*/ 876300 w 876300"/>
                  <a:gd name="connsiteY29" fmla="*/ 688975 h 1063625"/>
                  <a:gd name="connsiteX30" fmla="*/ 876300 w 876300"/>
                  <a:gd name="connsiteY30" fmla="*/ 692150 h 1063625"/>
                  <a:gd name="connsiteX31" fmla="*/ 0 w 876300"/>
                  <a:gd name="connsiteY31" fmla="*/ 692150 h 1063625"/>
                  <a:gd name="connsiteX32" fmla="*/ 0 w 876300"/>
                  <a:gd name="connsiteY32" fmla="*/ 636588 h 1063625"/>
                  <a:gd name="connsiteX33" fmla="*/ 876300 w 876300"/>
                  <a:gd name="connsiteY33" fmla="*/ 636588 h 1063625"/>
                  <a:gd name="connsiteX34" fmla="*/ 876300 w 876300"/>
                  <a:gd name="connsiteY34" fmla="*/ 639763 h 1063625"/>
                  <a:gd name="connsiteX35" fmla="*/ 0 w 876300"/>
                  <a:gd name="connsiteY35" fmla="*/ 639763 h 1063625"/>
                  <a:gd name="connsiteX36" fmla="*/ 0 w 876300"/>
                  <a:gd name="connsiteY36" fmla="*/ 584200 h 1063625"/>
                  <a:gd name="connsiteX37" fmla="*/ 876300 w 876300"/>
                  <a:gd name="connsiteY37" fmla="*/ 584200 h 1063625"/>
                  <a:gd name="connsiteX38" fmla="*/ 876300 w 876300"/>
                  <a:gd name="connsiteY38" fmla="*/ 585787 h 1063625"/>
                  <a:gd name="connsiteX39" fmla="*/ 0 w 876300"/>
                  <a:gd name="connsiteY39" fmla="*/ 585787 h 1063625"/>
                  <a:gd name="connsiteX40" fmla="*/ 0 w 876300"/>
                  <a:gd name="connsiteY40" fmla="*/ 530225 h 1063625"/>
                  <a:gd name="connsiteX41" fmla="*/ 876300 w 876300"/>
                  <a:gd name="connsiteY41" fmla="*/ 530225 h 1063625"/>
                  <a:gd name="connsiteX42" fmla="*/ 876300 w 876300"/>
                  <a:gd name="connsiteY42" fmla="*/ 531812 h 1063625"/>
                  <a:gd name="connsiteX43" fmla="*/ 0 w 876300"/>
                  <a:gd name="connsiteY43" fmla="*/ 531812 h 1063625"/>
                  <a:gd name="connsiteX44" fmla="*/ 0 w 876300"/>
                  <a:gd name="connsiteY44" fmla="*/ 477838 h 1063625"/>
                  <a:gd name="connsiteX45" fmla="*/ 876300 w 876300"/>
                  <a:gd name="connsiteY45" fmla="*/ 477838 h 1063625"/>
                  <a:gd name="connsiteX46" fmla="*/ 876300 w 876300"/>
                  <a:gd name="connsiteY46" fmla="*/ 479425 h 1063625"/>
                  <a:gd name="connsiteX47" fmla="*/ 0 w 876300"/>
                  <a:gd name="connsiteY47" fmla="*/ 479425 h 1063625"/>
                  <a:gd name="connsiteX48" fmla="*/ 0 w 876300"/>
                  <a:gd name="connsiteY48" fmla="*/ 425450 h 1063625"/>
                  <a:gd name="connsiteX49" fmla="*/ 876300 w 876300"/>
                  <a:gd name="connsiteY49" fmla="*/ 425450 h 1063625"/>
                  <a:gd name="connsiteX50" fmla="*/ 876300 w 876300"/>
                  <a:gd name="connsiteY50" fmla="*/ 427037 h 1063625"/>
                  <a:gd name="connsiteX51" fmla="*/ 0 w 876300"/>
                  <a:gd name="connsiteY51" fmla="*/ 427037 h 1063625"/>
                  <a:gd name="connsiteX52" fmla="*/ 0 w 876300"/>
                  <a:gd name="connsiteY52" fmla="*/ 371475 h 1063625"/>
                  <a:gd name="connsiteX53" fmla="*/ 876300 w 876300"/>
                  <a:gd name="connsiteY53" fmla="*/ 371475 h 1063625"/>
                  <a:gd name="connsiteX54" fmla="*/ 876300 w 876300"/>
                  <a:gd name="connsiteY54" fmla="*/ 374650 h 1063625"/>
                  <a:gd name="connsiteX55" fmla="*/ 0 w 876300"/>
                  <a:gd name="connsiteY55" fmla="*/ 374650 h 1063625"/>
                  <a:gd name="connsiteX56" fmla="*/ 0 w 876300"/>
                  <a:gd name="connsiteY56" fmla="*/ 319088 h 1063625"/>
                  <a:gd name="connsiteX57" fmla="*/ 876300 w 876300"/>
                  <a:gd name="connsiteY57" fmla="*/ 319088 h 1063625"/>
                  <a:gd name="connsiteX58" fmla="*/ 876300 w 876300"/>
                  <a:gd name="connsiteY58" fmla="*/ 320675 h 1063625"/>
                  <a:gd name="connsiteX59" fmla="*/ 0 w 876300"/>
                  <a:gd name="connsiteY59" fmla="*/ 320675 h 1063625"/>
                  <a:gd name="connsiteX60" fmla="*/ 0 w 876300"/>
                  <a:gd name="connsiteY60" fmla="*/ 265113 h 1063625"/>
                  <a:gd name="connsiteX61" fmla="*/ 876300 w 876300"/>
                  <a:gd name="connsiteY61" fmla="*/ 265113 h 1063625"/>
                  <a:gd name="connsiteX62" fmla="*/ 876300 w 876300"/>
                  <a:gd name="connsiteY62" fmla="*/ 266700 h 1063625"/>
                  <a:gd name="connsiteX63" fmla="*/ 0 w 876300"/>
                  <a:gd name="connsiteY63" fmla="*/ 266700 h 1063625"/>
                  <a:gd name="connsiteX64" fmla="*/ 0 w 876300"/>
                  <a:gd name="connsiteY64" fmla="*/ 212725 h 1063625"/>
                  <a:gd name="connsiteX65" fmla="*/ 876300 w 876300"/>
                  <a:gd name="connsiteY65" fmla="*/ 212725 h 1063625"/>
                  <a:gd name="connsiteX66" fmla="*/ 876300 w 876300"/>
                  <a:gd name="connsiteY66" fmla="*/ 214312 h 1063625"/>
                  <a:gd name="connsiteX67" fmla="*/ 0 w 876300"/>
                  <a:gd name="connsiteY67" fmla="*/ 214312 h 1063625"/>
                  <a:gd name="connsiteX68" fmla="*/ 0 w 876300"/>
                  <a:gd name="connsiteY68" fmla="*/ 160338 h 1063625"/>
                  <a:gd name="connsiteX69" fmla="*/ 876300 w 876300"/>
                  <a:gd name="connsiteY69" fmla="*/ 160338 h 1063625"/>
                  <a:gd name="connsiteX70" fmla="*/ 876300 w 876300"/>
                  <a:gd name="connsiteY70" fmla="*/ 161925 h 1063625"/>
                  <a:gd name="connsiteX71" fmla="*/ 0 w 876300"/>
                  <a:gd name="connsiteY71" fmla="*/ 161925 h 1063625"/>
                  <a:gd name="connsiteX72" fmla="*/ 0 w 876300"/>
                  <a:gd name="connsiteY72" fmla="*/ 106363 h 1063625"/>
                  <a:gd name="connsiteX73" fmla="*/ 876300 w 876300"/>
                  <a:gd name="connsiteY73" fmla="*/ 106363 h 1063625"/>
                  <a:gd name="connsiteX74" fmla="*/ 876300 w 876300"/>
                  <a:gd name="connsiteY74" fmla="*/ 109538 h 1063625"/>
                  <a:gd name="connsiteX75" fmla="*/ 0 w 876300"/>
                  <a:gd name="connsiteY75" fmla="*/ 109538 h 1063625"/>
                  <a:gd name="connsiteX76" fmla="*/ 0 w 876300"/>
                  <a:gd name="connsiteY76" fmla="*/ 53975 h 1063625"/>
                  <a:gd name="connsiteX77" fmla="*/ 876300 w 876300"/>
                  <a:gd name="connsiteY77" fmla="*/ 53975 h 1063625"/>
                  <a:gd name="connsiteX78" fmla="*/ 876300 w 876300"/>
                  <a:gd name="connsiteY78" fmla="*/ 55562 h 1063625"/>
                  <a:gd name="connsiteX79" fmla="*/ 0 w 876300"/>
                  <a:gd name="connsiteY79" fmla="*/ 55562 h 1063625"/>
                  <a:gd name="connsiteX80" fmla="*/ 0 w 876300"/>
                  <a:gd name="connsiteY80" fmla="*/ 0 h 1063625"/>
                  <a:gd name="connsiteX81" fmla="*/ 876300 w 876300"/>
                  <a:gd name="connsiteY81" fmla="*/ 0 h 1063625"/>
                  <a:gd name="connsiteX82" fmla="*/ 876300 w 876300"/>
                  <a:gd name="connsiteY82" fmla="*/ 1587 h 1063625"/>
                  <a:gd name="connsiteX83" fmla="*/ 0 w 876300"/>
                  <a:gd name="connsiteY83" fmla="*/ 1587 h 1063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876300" h="1063625">
                    <a:moveTo>
                      <a:pt x="0" y="1060450"/>
                    </a:moveTo>
                    <a:lnTo>
                      <a:pt x="708025" y="1060450"/>
                    </a:lnTo>
                    <a:lnTo>
                      <a:pt x="708025" y="1063625"/>
                    </a:lnTo>
                    <a:lnTo>
                      <a:pt x="0" y="1063625"/>
                    </a:lnTo>
                    <a:close/>
                    <a:moveTo>
                      <a:pt x="0" y="1008063"/>
                    </a:moveTo>
                    <a:lnTo>
                      <a:pt x="876300" y="1008063"/>
                    </a:lnTo>
                    <a:lnTo>
                      <a:pt x="876300" y="1009650"/>
                    </a:lnTo>
                    <a:lnTo>
                      <a:pt x="0" y="1009650"/>
                    </a:lnTo>
                    <a:close/>
                    <a:moveTo>
                      <a:pt x="0" y="954088"/>
                    </a:moveTo>
                    <a:lnTo>
                      <a:pt x="876300" y="954088"/>
                    </a:lnTo>
                    <a:lnTo>
                      <a:pt x="876300" y="955675"/>
                    </a:lnTo>
                    <a:lnTo>
                      <a:pt x="0" y="955675"/>
                    </a:lnTo>
                    <a:close/>
                    <a:moveTo>
                      <a:pt x="0" y="901700"/>
                    </a:moveTo>
                    <a:lnTo>
                      <a:pt x="876300" y="901700"/>
                    </a:lnTo>
                    <a:lnTo>
                      <a:pt x="876300" y="904875"/>
                    </a:lnTo>
                    <a:lnTo>
                      <a:pt x="0" y="904875"/>
                    </a:lnTo>
                    <a:close/>
                    <a:moveTo>
                      <a:pt x="0" y="849313"/>
                    </a:moveTo>
                    <a:lnTo>
                      <a:pt x="876300" y="849313"/>
                    </a:lnTo>
                    <a:lnTo>
                      <a:pt x="876300" y="850900"/>
                    </a:lnTo>
                    <a:lnTo>
                      <a:pt x="0" y="850900"/>
                    </a:lnTo>
                    <a:close/>
                    <a:moveTo>
                      <a:pt x="0" y="795338"/>
                    </a:moveTo>
                    <a:lnTo>
                      <a:pt x="876300" y="795338"/>
                    </a:lnTo>
                    <a:lnTo>
                      <a:pt x="876300" y="798513"/>
                    </a:lnTo>
                    <a:lnTo>
                      <a:pt x="0" y="798513"/>
                    </a:lnTo>
                    <a:close/>
                    <a:moveTo>
                      <a:pt x="0" y="742950"/>
                    </a:moveTo>
                    <a:lnTo>
                      <a:pt x="876300" y="742950"/>
                    </a:lnTo>
                    <a:lnTo>
                      <a:pt x="876300" y="744537"/>
                    </a:lnTo>
                    <a:lnTo>
                      <a:pt x="0" y="744537"/>
                    </a:lnTo>
                    <a:close/>
                    <a:moveTo>
                      <a:pt x="0" y="688975"/>
                    </a:moveTo>
                    <a:lnTo>
                      <a:pt x="876300" y="688975"/>
                    </a:lnTo>
                    <a:lnTo>
                      <a:pt x="876300" y="692150"/>
                    </a:lnTo>
                    <a:lnTo>
                      <a:pt x="0" y="692150"/>
                    </a:lnTo>
                    <a:close/>
                    <a:moveTo>
                      <a:pt x="0" y="636588"/>
                    </a:moveTo>
                    <a:lnTo>
                      <a:pt x="876300" y="636588"/>
                    </a:lnTo>
                    <a:lnTo>
                      <a:pt x="876300" y="639763"/>
                    </a:lnTo>
                    <a:lnTo>
                      <a:pt x="0" y="639763"/>
                    </a:lnTo>
                    <a:close/>
                    <a:moveTo>
                      <a:pt x="0" y="584200"/>
                    </a:moveTo>
                    <a:lnTo>
                      <a:pt x="876300" y="584200"/>
                    </a:lnTo>
                    <a:lnTo>
                      <a:pt x="876300" y="585787"/>
                    </a:lnTo>
                    <a:lnTo>
                      <a:pt x="0" y="585787"/>
                    </a:lnTo>
                    <a:close/>
                    <a:moveTo>
                      <a:pt x="0" y="530225"/>
                    </a:moveTo>
                    <a:lnTo>
                      <a:pt x="876300" y="530225"/>
                    </a:lnTo>
                    <a:lnTo>
                      <a:pt x="876300" y="531812"/>
                    </a:lnTo>
                    <a:lnTo>
                      <a:pt x="0" y="531812"/>
                    </a:lnTo>
                    <a:close/>
                    <a:moveTo>
                      <a:pt x="0" y="477838"/>
                    </a:moveTo>
                    <a:lnTo>
                      <a:pt x="876300" y="477838"/>
                    </a:lnTo>
                    <a:lnTo>
                      <a:pt x="876300" y="479425"/>
                    </a:lnTo>
                    <a:lnTo>
                      <a:pt x="0" y="479425"/>
                    </a:lnTo>
                    <a:close/>
                    <a:moveTo>
                      <a:pt x="0" y="425450"/>
                    </a:moveTo>
                    <a:lnTo>
                      <a:pt x="876300" y="425450"/>
                    </a:lnTo>
                    <a:lnTo>
                      <a:pt x="876300" y="427037"/>
                    </a:lnTo>
                    <a:lnTo>
                      <a:pt x="0" y="427037"/>
                    </a:lnTo>
                    <a:close/>
                    <a:moveTo>
                      <a:pt x="0" y="371475"/>
                    </a:moveTo>
                    <a:lnTo>
                      <a:pt x="876300" y="371475"/>
                    </a:lnTo>
                    <a:lnTo>
                      <a:pt x="876300" y="374650"/>
                    </a:lnTo>
                    <a:lnTo>
                      <a:pt x="0" y="374650"/>
                    </a:lnTo>
                    <a:close/>
                    <a:moveTo>
                      <a:pt x="0" y="319088"/>
                    </a:moveTo>
                    <a:lnTo>
                      <a:pt x="876300" y="319088"/>
                    </a:lnTo>
                    <a:lnTo>
                      <a:pt x="876300" y="320675"/>
                    </a:lnTo>
                    <a:lnTo>
                      <a:pt x="0" y="320675"/>
                    </a:lnTo>
                    <a:close/>
                    <a:moveTo>
                      <a:pt x="0" y="265113"/>
                    </a:moveTo>
                    <a:lnTo>
                      <a:pt x="876300" y="265113"/>
                    </a:lnTo>
                    <a:lnTo>
                      <a:pt x="876300" y="266700"/>
                    </a:lnTo>
                    <a:lnTo>
                      <a:pt x="0" y="266700"/>
                    </a:lnTo>
                    <a:close/>
                    <a:moveTo>
                      <a:pt x="0" y="212725"/>
                    </a:moveTo>
                    <a:lnTo>
                      <a:pt x="876300" y="212725"/>
                    </a:lnTo>
                    <a:lnTo>
                      <a:pt x="876300" y="214312"/>
                    </a:lnTo>
                    <a:lnTo>
                      <a:pt x="0" y="214312"/>
                    </a:lnTo>
                    <a:close/>
                    <a:moveTo>
                      <a:pt x="0" y="160338"/>
                    </a:moveTo>
                    <a:lnTo>
                      <a:pt x="876300" y="160338"/>
                    </a:lnTo>
                    <a:lnTo>
                      <a:pt x="876300" y="161925"/>
                    </a:lnTo>
                    <a:lnTo>
                      <a:pt x="0" y="161925"/>
                    </a:lnTo>
                    <a:close/>
                    <a:moveTo>
                      <a:pt x="0" y="106363"/>
                    </a:moveTo>
                    <a:lnTo>
                      <a:pt x="876300" y="106363"/>
                    </a:lnTo>
                    <a:lnTo>
                      <a:pt x="876300" y="109538"/>
                    </a:lnTo>
                    <a:lnTo>
                      <a:pt x="0" y="109538"/>
                    </a:lnTo>
                    <a:close/>
                    <a:moveTo>
                      <a:pt x="0" y="53975"/>
                    </a:moveTo>
                    <a:lnTo>
                      <a:pt x="876300" y="53975"/>
                    </a:lnTo>
                    <a:lnTo>
                      <a:pt x="876300" y="55562"/>
                    </a:lnTo>
                    <a:lnTo>
                      <a:pt x="0" y="55562"/>
                    </a:lnTo>
                    <a:close/>
                    <a:moveTo>
                      <a:pt x="0" y="0"/>
                    </a:moveTo>
                    <a:lnTo>
                      <a:pt x="876300" y="0"/>
                    </a:lnTo>
                    <a:lnTo>
                      <a:pt x="876300" y="1587"/>
                    </a:lnTo>
                    <a:lnTo>
                      <a:pt x="0" y="1587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2" name="Freeform 1549">
                <a:extLst>
                  <a:ext uri="{FF2B5EF4-FFF2-40B4-BE49-F238E27FC236}">
                    <a16:creationId xmlns:a16="http://schemas.microsoft.com/office/drawing/2014/main" id="{1D9408EA-237B-4709-8669-7F372F277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0137" y="4421187"/>
                <a:ext cx="136525" cy="1536700"/>
              </a:xfrm>
              <a:custGeom>
                <a:avLst/>
                <a:gdLst>
                  <a:gd name="connsiteX0" fmla="*/ 70754 w 136525"/>
                  <a:gd name="connsiteY0" fmla="*/ 0 h 1536700"/>
                  <a:gd name="connsiteX1" fmla="*/ 122238 w 136525"/>
                  <a:gd name="connsiteY1" fmla="*/ 75513 h 1536700"/>
                  <a:gd name="connsiteX2" fmla="*/ 122211 w 136525"/>
                  <a:gd name="connsiteY2" fmla="*/ 97667 h 1536700"/>
                  <a:gd name="connsiteX3" fmla="*/ 131205 w 136525"/>
                  <a:gd name="connsiteY3" fmla="*/ 110925 h 1536700"/>
                  <a:gd name="connsiteX4" fmla="*/ 136525 w 136525"/>
                  <a:gd name="connsiteY4" fmla="*/ 136997 h 1536700"/>
                  <a:gd name="connsiteX5" fmla="*/ 134840 w 136525"/>
                  <a:gd name="connsiteY5" fmla="*/ 1347316 h 1536700"/>
                  <a:gd name="connsiteX6" fmla="*/ 129520 w 136525"/>
                  <a:gd name="connsiteY6" fmla="*/ 1373387 h 1536700"/>
                  <a:gd name="connsiteX7" fmla="*/ 120624 w 136525"/>
                  <a:gd name="connsiteY7" fmla="*/ 1386499 h 1536700"/>
                  <a:gd name="connsiteX8" fmla="*/ 120577 w 136525"/>
                  <a:gd name="connsiteY8" fmla="*/ 1424674 h 1536700"/>
                  <a:gd name="connsiteX9" fmla="*/ 104592 w 136525"/>
                  <a:gd name="connsiteY9" fmla="*/ 1478163 h 1536700"/>
                  <a:gd name="connsiteX10" fmla="*/ 79375 w 136525"/>
                  <a:gd name="connsiteY10" fmla="*/ 1493109 h 1536700"/>
                  <a:gd name="connsiteX11" fmla="*/ 79375 w 136525"/>
                  <a:gd name="connsiteY11" fmla="*/ 1526711 h 1536700"/>
                  <a:gd name="connsiteX12" fmla="*/ 67469 w 136525"/>
                  <a:gd name="connsiteY12" fmla="*/ 1536700 h 1536700"/>
                  <a:gd name="connsiteX13" fmla="*/ 55563 w 136525"/>
                  <a:gd name="connsiteY13" fmla="*/ 1525046 h 1536700"/>
                  <a:gd name="connsiteX14" fmla="*/ 55563 w 136525"/>
                  <a:gd name="connsiteY14" fmla="*/ 1493005 h 1536700"/>
                  <a:gd name="connsiteX15" fmla="*/ 29650 w 136525"/>
                  <a:gd name="connsiteY15" fmla="*/ 1477324 h 1536700"/>
                  <a:gd name="connsiteX16" fmla="*/ 14288 w 136525"/>
                  <a:gd name="connsiteY16" fmla="*/ 1422996 h 1536700"/>
                  <a:gd name="connsiteX17" fmla="*/ 14378 w 136525"/>
                  <a:gd name="connsiteY17" fmla="*/ 1386738 h 1536700"/>
                  <a:gd name="connsiteX18" fmla="*/ 5320 w 136525"/>
                  <a:gd name="connsiteY18" fmla="*/ 1373387 h 1536700"/>
                  <a:gd name="connsiteX19" fmla="*/ 0 w 136525"/>
                  <a:gd name="connsiteY19" fmla="*/ 1347316 h 1536700"/>
                  <a:gd name="connsiteX20" fmla="*/ 1686 w 136525"/>
                  <a:gd name="connsiteY20" fmla="*/ 136997 h 1536700"/>
                  <a:gd name="connsiteX21" fmla="*/ 7005 w 136525"/>
                  <a:gd name="connsiteY21" fmla="*/ 110925 h 1536700"/>
                  <a:gd name="connsiteX22" fmla="*/ 17561 w 136525"/>
                  <a:gd name="connsiteY22" fmla="*/ 95367 h 1536700"/>
                  <a:gd name="connsiteX23" fmla="*/ 17610 w 136525"/>
                  <a:gd name="connsiteY23" fmla="*/ 75513 h 1536700"/>
                  <a:gd name="connsiteX24" fmla="*/ 70754 w 136525"/>
                  <a:gd name="connsiteY24" fmla="*/ 0 h 153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6525" h="1536700">
                    <a:moveTo>
                      <a:pt x="70754" y="0"/>
                    </a:moveTo>
                    <a:cubicBezTo>
                      <a:pt x="98987" y="0"/>
                      <a:pt x="122238" y="33561"/>
                      <a:pt x="122238" y="75513"/>
                    </a:cubicBezTo>
                    <a:lnTo>
                      <a:pt x="122211" y="97667"/>
                    </a:lnTo>
                    <a:lnTo>
                      <a:pt x="131205" y="110925"/>
                    </a:lnTo>
                    <a:cubicBezTo>
                      <a:pt x="134629" y="118951"/>
                      <a:pt x="136525" y="127764"/>
                      <a:pt x="136525" y="136997"/>
                    </a:cubicBezTo>
                    <a:lnTo>
                      <a:pt x="134840" y="1347316"/>
                    </a:lnTo>
                    <a:cubicBezTo>
                      <a:pt x="134840" y="1356548"/>
                      <a:pt x="132943" y="1365361"/>
                      <a:pt x="129520" y="1373387"/>
                    </a:cubicBezTo>
                    <a:lnTo>
                      <a:pt x="120624" y="1386499"/>
                    </a:lnTo>
                    <a:lnTo>
                      <a:pt x="120577" y="1424674"/>
                    </a:lnTo>
                    <a:cubicBezTo>
                      <a:pt x="120577" y="1445650"/>
                      <a:pt x="114349" y="1464529"/>
                      <a:pt x="104592" y="1478163"/>
                    </a:cubicBezTo>
                    <a:lnTo>
                      <a:pt x="79375" y="1493109"/>
                    </a:lnTo>
                    <a:lnTo>
                      <a:pt x="79375" y="1526711"/>
                    </a:lnTo>
                    <a:cubicBezTo>
                      <a:pt x="79375" y="1531705"/>
                      <a:pt x="72572" y="1536700"/>
                      <a:pt x="67469" y="1536700"/>
                    </a:cubicBezTo>
                    <a:cubicBezTo>
                      <a:pt x="60666" y="1536700"/>
                      <a:pt x="55563" y="1531705"/>
                      <a:pt x="55563" y="1525046"/>
                    </a:cubicBezTo>
                    <a:lnTo>
                      <a:pt x="55563" y="1493005"/>
                    </a:lnTo>
                    <a:lnTo>
                      <a:pt x="29650" y="1477324"/>
                    </a:lnTo>
                    <a:cubicBezTo>
                      <a:pt x="20101" y="1463270"/>
                      <a:pt x="14288" y="1443972"/>
                      <a:pt x="14288" y="1422996"/>
                    </a:cubicBezTo>
                    <a:lnTo>
                      <a:pt x="14378" y="1386738"/>
                    </a:lnTo>
                    <a:lnTo>
                      <a:pt x="5320" y="1373387"/>
                    </a:lnTo>
                    <a:cubicBezTo>
                      <a:pt x="1896" y="1365361"/>
                      <a:pt x="0" y="1356548"/>
                      <a:pt x="0" y="1347316"/>
                    </a:cubicBezTo>
                    <a:cubicBezTo>
                      <a:pt x="1686" y="136997"/>
                      <a:pt x="1686" y="136997"/>
                      <a:pt x="1686" y="136997"/>
                    </a:cubicBezTo>
                    <a:cubicBezTo>
                      <a:pt x="1686" y="127764"/>
                      <a:pt x="3582" y="118951"/>
                      <a:pt x="7005" y="110925"/>
                    </a:cubicBezTo>
                    <a:lnTo>
                      <a:pt x="17561" y="95367"/>
                    </a:lnTo>
                    <a:lnTo>
                      <a:pt x="17610" y="75513"/>
                    </a:lnTo>
                    <a:cubicBezTo>
                      <a:pt x="17610" y="33561"/>
                      <a:pt x="40860" y="0"/>
                      <a:pt x="70754" y="0"/>
                    </a:cubicBezTo>
                    <a:close/>
                  </a:path>
                </a:pathLst>
              </a:custGeom>
              <a:solidFill>
                <a:srgbClr val="44546A">
                  <a:lumMod val="40000"/>
                  <a:lumOff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3" name="Freeform 860">
                <a:extLst>
                  <a:ext uri="{FF2B5EF4-FFF2-40B4-BE49-F238E27FC236}">
                    <a16:creationId xmlns:a16="http://schemas.microsoft.com/office/drawing/2014/main" id="{F0130994-AFE0-4A1C-8328-DC44DC161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6962" y="4530725"/>
                <a:ext cx="177800" cy="522287"/>
              </a:xfrm>
              <a:custGeom>
                <a:avLst/>
                <a:gdLst>
                  <a:gd name="T0" fmla="*/ 83 w 106"/>
                  <a:gd name="T1" fmla="*/ 26 h 312"/>
                  <a:gd name="T2" fmla="*/ 106 w 106"/>
                  <a:gd name="T3" fmla="*/ 75 h 312"/>
                  <a:gd name="T4" fmla="*/ 106 w 106"/>
                  <a:gd name="T5" fmla="*/ 292 h 312"/>
                  <a:gd name="T6" fmla="*/ 90 w 106"/>
                  <a:gd name="T7" fmla="*/ 312 h 312"/>
                  <a:gd name="T8" fmla="*/ 91 w 106"/>
                  <a:gd name="T9" fmla="*/ 132 h 312"/>
                  <a:gd name="T10" fmla="*/ 0 w 106"/>
                  <a:gd name="T11" fmla="*/ 126 h 312"/>
                  <a:gd name="T12" fmla="*/ 0 w 106"/>
                  <a:gd name="T13" fmla="*/ 24 h 312"/>
                  <a:gd name="T14" fmla="*/ 83 w 106"/>
                  <a:gd name="T15" fmla="*/ 2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" h="312">
                    <a:moveTo>
                      <a:pt x="83" y="26"/>
                    </a:moveTo>
                    <a:cubicBezTo>
                      <a:pt x="106" y="75"/>
                      <a:pt x="106" y="75"/>
                      <a:pt x="106" y="75"/>
                    </a:cubicBezTo>
                    <a:cubicBezTo>
                      <a:pt x="106" y="292"/>
                      <a:pt x="106" y="292"/>
                      <a:pt x="106" y="292"/>
                    </a:cubicBezTo>
                    <a:cubicBezTo>
                      <a:pt x="106" y="292"/>
                      <a:pt x="99" y="304"/>
                      <a:pt x="90" y="312"/>
                    </a:cubicBezTo>
                    <a:cubicBezTo>
                      <a:pt x="91" y="132"/>
                      <a:pt x="91" y="132"/>
                      <a:pt x="91" y="132"/>
                    </a:cubicBezTo>
                    <a:cubicBezTo>
                      <a:pt x="91" y="132"/>
                      <a:pt x="51" y="101"/>
                      <a:pt x="0" y="126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43" y="0"/>
                      <a:pt x="83" y="26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4" name="Freeform 869">
                <a:extLst>
                  <a:ext uri="{FF2B5EF4-FFF2-40B4-BE49-F238E27FC236}">
                    <a16:creationId xmlns:a16="http://schemas.microsoft.com/office/drawing/2014/main" id="{3081A820-E40D-4A7D-8693-894FD68E5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400" y="4270375"/>
                <a:ext cx="557212" cy="563562"/>
              </a:xfrm>
              <a:custGeom>
                <a:avLst/>
                <a:gdLst>
                  <a:gd name="T0" fmla="*/ 321 w 332"/>
                  <a:gd name="T1" fmla="*/ 2 h 336"/>
                  <a:gd name="T2" fmla="*/ 324 w 332"/>
                  <a:gd name="T3" fmla="*/ 98 h 336"/>
                  <a:gd name="T4" fmla="*/ 321 w 332"/>
                  <a:gd name="T5" fmla="*/ 318 h 336"/>
                  <a:gd name="T6" fmla="*/ 166 w 332"/>
                  <a:gd name="T7" fmla="*/ 325 h 336"/>
                  <a:gd name="T8" fmla="*/ 0 w 332"/>
                  <a:gd name="T9" fmla="*/ 264 h 336"/>
                  <a:gd name="T10" fmla="*/ 4 w 332"/>
                  <a:gd name="T11" fmla="*/ 0 h 336"/>
                  <a:gd name="T12" fmla="*/ 321 w 332"/>
                  <a:gd name="T13" fmla="*/ 2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2" h="336">
                    <a:moveTo>
                      <a:pt x="321" y="2"/>
                    </a:moveTo>
                    <a:cubicBezTo>
                      <a:pt x="321" y="2"/>
                      <a:pt x="332" y="49"/>
                      <a:pt x="324" y="98"/>
                    </a:cubicBezTo>
                    <a:cubicBezTo>
                      <a:pt x="316" y="148"/>
                      <a:pt x="321" y="318"/>
                      <a:pt x="321" y="318"/>
                    </a:cubicBezTo>
                    <a:cubicBezTo>
                      <a:pt x="321" y="318"/>
                      <a:pt x="270" y="309"/>
                      <a:pt x="166" y="325"/>
                    </a:cubicBezTo>
                    <a:cubicBezTo>
                      <a:pt x="96" y="336"/>
                      <a:pt x="24" y="303"/>
                      <a:pt x="0" y="264"/>
                    </a:cubicBezTo>
                    <a:cubicBezTo>
                      <a:pt x="0" y="264"/>
                      <a:pt x="20" y="121"/>
                      <a:pt x="4" y="0"/>
                    </a:cubicBezTo>
                    <a:cubicBezTo>
                      <a:pt x="321" y="2"/>
                      <a:pt x="321" y="2"/>
                      <a:pt x="321" y="2"/>
                    </a:cubicBezTo>
                  </a:path>
                </a:pathLst>
              </a:custGeom>
              <a:solidFill>
                <a:srgbClr val="FFC000">
                  <a:alpha val="9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95" name="Group 394">
                <a:extLst>
                  <a:ext uri="{FF2B5EF4-FFF2-40B4-BE49-F238E27FC236}">
                    <a16:creationId xmlns:a16="http://schemas.microsoft.com/office/drawing/2014/main" id="{D47F51F1-8C8B-466F-A4A9-682212B3B7B4}"/>
                  </a:ext>
                </a:extLst>
              </p:cNvPr>
              <p:cNvGrpSpPr/>
              <p:nvPr/>
            </p:nvGrpSpPr>
            <p:grpSpPr>
              <a:xfrm>
                <a:off x="3394074" y="4422775"/>
                <a:ext cx="136525" cy="1497012"/>
                <a:chOff x="3394074" y="4422775"/>
                <a:chExt cx="136525" cy="1497012"/>
              </a:xfrm>
            </p:grpSpPr>
            <p:sp>
              <p:nvSpPr>
                <p:cNvPr id="397" name="Rectangle 873">
                  <a:extLst>
                    <a:ext uri="{FF2B5EF4-FFF2-40B4-BE49-F238E27FC236}">
                      <a16:creationId xmlns:a16="http://schemas.microsoft.com/office/drawing/2014/main" id="{7A27AE4B-5413-4D97-ABFC-26E1068239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94074" y="4422775"/>
                  <a:ext cx="136525" cy="1497012"/>
                </a:xfrm>
                <a:prstGeom prst="rect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8" name="Rectangle 874">
                  <a:extLst>
                    <a:ext uri="{FF2B5EF4-FFF2-40B4-BE49-F238E27FC236}">
                      <a16:creationId xmlns:a16="http://schemas.microsoft.com/office/drawing/2014/main" id="{8FB05057-A30C-4B43-AB89-C2016BAB22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82974" y="4422775"/>
                  <a:ext cx="47625" cy="1497012"/>
                </a:xfrm>
                <a:prstGeom prst="rect">
                  <a:avLst/>
                </a:prstGeom>
                <a:solidFill>
                  <a:srgbClr val="FFC000">
                    <a:lumMod val="40000"/>
                    <a:lumOff val="6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9" name="Freeform 1543">
                  <a:extLst>
                    <a:ext uri="{FF2B5EF4-FFF2-40B4-BE49-F238E27FC236}">
                      <a16:creationId xmlns:a16="http://schemas.microsoft.com/office/drawing/2014/main" id="{3CD18A69-0866-446B-99A8-A87FDDB949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94074" y="4445000"/>
                  <a:ext cx="53975" cy="1455737"/>
                </a:xfrm>
                <a:custGeom>
                  <a:avLst/>
                  <a:gdLst>
                    <a:gd name="connsiteX0" fmla="*/ 0 w 53975"/>
                    <a:gd name="connsiteY0" fmla="*/ 1454150 h 1455737"/>
                    <a:gd name="connsiteX1" fmla="*/ 53975 w 53975"/>
                    <a:gd name="connsiteY1" fmla="*/ 1454150 h 1455737"/>
                    <a:gd name="connsiteX2" fmla="*/ 53975 w 53975"/>
                    <a:gd name="connsiteY2" fmla="*/ 1455737 h 1455737"/>
                    <a:gd name="connsiteX3" fmla="*/ 0 w 53975"/>
                    <a:gd name="connsiteY3" fmla="*/ 1455737 h 1455737"/>
                    <a:gd name="connsiteX4" fmla="*/ 0 w 53975"/>
                    <a:gd name="connsiteY4" fmla="*/ 1447800 h 1455737"/>
                    <a:gd name="connsiteX5" fmla="*/ 26987 w 53975"/>
                    <a:gd name="connsiteY5" fmla="*/ 1447800 h 1455737"/>
                    <a:gd name="connsiteX6" fmla="*/ 26987 w 53975"/>
                    <a:gd name="connsiteY6" fmla="*/ 1450975 h 1455737"/>
                    <a:gd name="connsiteX7" fmla="*/ 0 w 53975"/>
                    <a:gd name="connsiteY7" fmla="*/ 1450975 h 1455737"/>
                    <a:gd name="connsiteX8" fmla="*/ 0 w 53975"/>
                    <a:gd name="connsiteY8" fmla="*/ 1439862 h 1455737"/>
                    <a:gd name="connsiteX9" fmla="*/ 26987 w 53975"/>
                    <a:gd name="connsiteY9" fmla="*/ 1439862 h 1455737"/>
                    <a:gd name="connsiteX10" fmla="*/ 26987 w 53975"/>
                    <a:gd name="connsiteY10" fmla="*/ 1444624 h 1455737"/>
                    <a:gd name="connsiteX11" fmla="*/ 0 w 53975"/>
                    <a:gd name="connsiteY11" fmla="*/ 1444624 h 1455737"/>
                    <a:gd name="connsiteX12" fmla="*/ 0 w 53975"/>
                    <a:gd name="connsiteY12" fmla="*/ 1435100 h 1455737"/>
                    <a:gd name="connsiteX13" fmla="*/ 26987 w 53975"/>
                    <a:gd name="connsiteY13" fmla="*/ 1435100 h 1455737"/>
                    <a:gd name="connsiteX14" fmla="*/ 26987 w 53975"/>
                    <a:gd name="connsiteY14" fmla="*/ 1436687 h 1455737"/>
                    <a:gd name="connsiteX15" fmla="*/ 0 w 53975"/>
                    <a:gd name="connsiteY15" fmla="*/ 1436687 h 1455737"/>
                    <a:gd name="connsiteX16" fmla="*/ 0 w 53975"/>
                    <a:gd name="connsiteY16" fmla="*/ 1428750 h 1455737"/>
                    <a:gd name="connsiteX17" fmla="*/ 26987 w 53975"/>
                    <a:gd name="connsiteY17" fmla="*/ 1428750 h 1455737"/>
                    <a:gd name="connsiteX18" fmla="*/ 26987 w 53975"/>
                    <a:gd name="connsiteY18" fmla="*/ 1431925 h 1455737"/>
                    <a:gd name="connsiteX19" fmla="*/ 0 w 53975"/>
                    <a:gd name="connsiteY19" fmla="*/ 1431925 h 1455737"/>
                    <a:gd name="connsiteX20" fmla="*/ 0 w 53975"/>
                    <a:gd name="connsiteY20" fmla="*/ 1422400 h 1455737"/>
                    <a:gd name="connsiteX21" fmla="*/ 33337 w 53975"/>
                    <a:gd name="connsiteY21" fmla="*/ 1422400 h 1455737"/>
                    <a:gd name="connsiteX22" fmla="*/ 33337 w 53975"/>
                    <a:gd name="connsiteY22" fmla="*/ 1425575 h 1455737"/>
                    <a:gd name="connsiteX23" fmla="*/ 0 w 53975"/>
                    <a:gd name="connsiteY23" fmla="*/ 1425575 h 1455737"/>
                    <a:gd name="connsiteX24" fmla="*/ 0 w 53975"/>
                    <a:gd name="connsiteY24" fmla="*/ 1416050 h 1455737"/>
                    <a:gd name="connsiteX25" fmla="*/ 26987 w 53975"/>
                    <a:gd name="connsiteY25" fmla="*/ 1416050 h 1455737"/>
                    <a:gd name="connsiteX26" fmla="*/ 26987 w 53975"/>
                    <a:gd name="connsiteY26" fmla="*/ 1419225 h 1455737"/>
                    <a:gd name="connsiteX27" fmla="*/ 0 w 53975"/>
                    <a:gd name="connsiteY27" fmla="*/ 1419225 h 1455737"/>
                    <a:gd name="connsiteX28" fmla="*/ 0 w 53975"/>
                    <a:gd name="connsiteY28" fmla="*/ 1409700 h 1455737"/>
                    <a:gd name="connsiteX29" fmla="*/ 26987 w 53975"/>
                    <a:gd name="connsiteY29" fmla="*/ 1409700 h 1455737"/>
                    <a:gd name="connsiteX30" fmla="*/ 26987 w 53975"/>
                    <a:gd name="connsiteY30" fmla="*/ 1412875 h 1455737"/>
                    <a:gd name="connsiteX31" fmla="*/ 0 w 53975"/>
                    <a:gd name="connsiteY31" fmla="*/ 1412875 h 1455737"/>
                    <a:gd name="connsiteX32" fmla="*/ 0 w 53975"/>
                    <a:gd name="connsiteY32" fmla="*/ 1403350 h 1455737"/>
                    <a:gd name="connsiteX33" fmla="*/ 26987 w 53975"/>
                    <a:gd name="connsiteY33" fmla="*/ 1403350 h 1455737"/>
                    <a:gd name="connsiteX34" fmla="*/ 26987 w 53975"/>
                    <a:gd name="connsiteY34" fmla="*/ 1406525 h 1455737"/>
                    <a:gd name="connsiteX35" fmla="*/ 0 w 53975"/>
                    <a:gd name="connsiteY35" fmla="*/ 1406525 h 1455737"/>
                    <a:gd name="connsiteX36" fmla="*/ 0 w 53975"/>
                    <a:gd name="connsiteY36" fmla="*/ 1397000 h 1455737"/>
                    <a:gd name="connsiteX37" fmla="*/ 26987 w 53975"/>
                    <a:gd name="connsiteY37" fmla="*/ 1397000 h 1455737"/>
                    <a:gd name="connsiteX38" fmla="*/ 26987 w 53975"/>
                    <a:gd name="connsiteY38" fmla="*/ 1400175 h 1455737"/>
                    <a:gd name="connsiteX39" fmla="*/ 0 w 53975"/>
                    <a:gd name="connsiteY39" fmla="*/ 1400175 h 1455737"/>
                    <a:gd name="connsiteX40" fmla="*/ 0 w 53975"/>
                    <a:gd name="connsiteY40" fmla="*/ 1392237 h 1455737"/>
                    <a:gd name="connsiteX41" fmla="*/ 53975 w 53975"/>
                    <a:gd name="connsiteY41" fmla="*/ 1392237 h 1455737"/>
                    <a:gd name="connsiteX42" fmla="*/ 53975 w 53975"/>
                    <a:gd name="connsiteY42" fmla="*/ 1393824 h 1455737"/>
                    <a:gd name="connsiteX43" fmla="*/ 0 w 53975"/>
                    <a:gd name="connsiteY43" fmla="*/ 1393824 h 1455737"/>
                    <a:gd name="connsiteX44" fmla="*/ 0 w 53975"/>
                    <a:gd name="connsiteY44" fmla="*/ 1384300 h 1455737"/>
                    <a:gd name="connsiteX45" fmla="*/ 26987 w 53975"/>
                    <a:gd name="connsiteY45" fmla="*/ 1384300 h 1455737"/>
                    <a:gd name="connsiteX46" fmla="*/ 26987 w 53975"/>
                    <a:gd name="connsiteY46" fmla="*/ 1387475 h 1455737"/>
                    <a:gd name="connsiteX47" fmla="*/ 0 w 53975"/>
                    <a:gd name="connsiteY47" fmla="*/ 1387475 h 1455737"/>
                    <a:gd name="connsiteX48" fmla="*/ 0 w 53975"/>
                    <a:gd name="connsiteY48" fmla="*/ 1377950 h 1455737"/>
                    <a:gd name="connsiteX49" fmla="*/ 26987 w 53975"/>
                    <a:gd name="connsiteY49" fmla="*/ 1377950 h 1455737"/>
                    <a:gd name="connsiteX50" fmla="*/ 26987 w 53975"/>
                    <a:gd name="connsiteY50" fmla="*/ 1379537 h 1455737"/>
                    <a:gd name="connsiteX51" fmla="*/ 0 w 53975"/>
                    <a:gd name="connsiteY51" fmla="*/ 1379537 h 1455737"/>
                    <a:gd name="connsiteX52" fmla="*/ 0 w 53975"/>
                    <a:gd name="connsiteY52" fmla="*/ 1371600 h 1455737"/>
                    <a:gd name="connsiteX53" fmla="*/ 26987 w 53975"/>
                    <a:gd name="connsiteY53" fmla="*/ 1371600 h 1455737"/>
                    <a:gd name="connsiteX54" fmla="*/ 26987 w 53975"/>
                    <a:gd name="connsiteY54" fmla="*/ 1374775 h 1455737"/>
                    <a:gd name="connsiteX55" fmla="*/ 0 w 53975"/>
                    <a:gd name="connsiteY55" fmla="*/ 1374775 h 1455737"/>
                    <a:gd name="connsiteX56" fmla="*/ 0 w 53975"/>
                    <a:gd name="connsiteY56" fmla="*/ 1365250 h 1455737"/>
                    <a:gd name="connsiteX57" fmla="*/ 26987 w 53975"/>
                    <a:gd name="connsiteY57" fmla="*/ 1365250 h 1455737"/>
                    <a:gd name="connsiteX58" fmla="*/ 26987 w 53975"/>
                    <a:gd name="connsiteY58" fmla="*/ 1368425 h 1455737"/>
                    <a:gd name="connsiteX59" fmla="*/ 0 w 53975"/>
                    <a:gd name="connsiteY59" fmla="*/ 1368425 h 1455737"/>
                    <a:gd name="connsiteX60" fmla="*/ 0 w 53975"/>
                    <a:gd name="connsiteY60" fmla="*/ 1358900 h 1455737"/>
                    <a:gd name="connsiteX61" fmla="*/ 33337 w 53975"/>
                    <a:gd name="connsiteY61" fmla="*/ 1358900 h 1455737"/>
                    <a:gd name="connsiteX62" fmla="*/ 33337 w 53975"/>
                    <a:gd name="connsiteY62" fmla="*/ 1362075 h 1455737"/>
                    <a:gd name="connsiteX63" fmla="*/ 0 w 53975"/>
                    <a:gd name="connsiteY63" fmla="*/ 1362075 h 1455737"/>
                    <a:gd name="connsiteX64" fmla="*/ 0 w 53975"/>
                    <a:gd name="connsiteY64" fmla="*/ 1354137 h 1455737"/>
                    <a:gd name="connsiteX65" fmla="*/ 26987 w 53975"/>
                    <a:gd name="connsiteY65" fmla="*/ 1354137 h 1455737"/>
                    <a:gd name="connsiteX66" fmla="*/ 26987 w 53975"/>
                    <a:gd name="connsiteY66" fmla="*/ 1355724 h 1455737"/>
                    <a:gd name="connsiteX67" fmla="*/ 0 w 53975"/>
                    <a:gd name="connsiteY67" fmla="*/ 1355724 h 1455737"/>
                    <a:gd name="connsiteX68" fmla="*/ 0 w 53975"/>
                    <a:gd name="connsiteY68" fmla="*/ 1346200 h 1455737"/>
                    <a:gd name="connsiteX69" fmla="*/ 26987 w 53975"/>
                    <a:gd name="connsiteY69" fmla="*/ 1346200 h 1455737"/>
                    <a:gd name="connsiteX70" fmla="*/ 26987 w 53975"/>
                    <a:gd name="connsiteY70" fmla="*/ 1349375 h 1455737"/>
                    <a:gd name="connsiteX71" fmla="*/ 0 w 53975"/>
                    <a:gd name="connsiteY71" fmla="*/ 1349375 h 1455737"/>
                    <a:gd name="connsiteX72" fmla="*/ 0 w 53975"/>
                    <a:gd name="connsiteY72" fmla="*/ 1339850 h 1455737"/>
                    <a:gd name="connsiteX73" fmla="*/ 26987 w 53975"/>
                    <a:gd name="connsiteY73" fmla="*/ 1339850 h 1455737"/>
                    <a:gd name="connsiteX74" fmla="*/ 26987 w 53975"/>
                    <a:gd name="connsiteY74" fmla="*/ 1343025 h 1455737"/>
                    <a:gd name="connsiteX75" fmla="*/ 0 w 53975"/>
                    <a:gd name="connsiteY75" fmla="*/ 1343025 h 1455737"/>
                    <a:gd name="connsiteX76" fmla="*/ 0 w 53975"/>
                    <a:gd name="connsiteY76" fmla="*/ 1335087 h 1455737"/>
                    <a:gd name="connsiteX77" fmla="*/ 26987 w 53975"/>
                    <a:gd name="connsiteY77" fmla="*/ 1335087 h 1455737"/>
                    <a:gd name="connsiteX78" fmla="*/ 26987 w 53975"/>
                    <a:gd name="connsiteY78" fmla="*/ 1336674 h 1455737"/>
                    <a:gd name="connsiteX79" fmla="*/ 0 w 53975"/>
                    <a:gd name="connsiteY79" fmla="*/ 1336674 h 1455737"/>
                    <a:gd name="connsiteX80" fmla="*/ 0 w 53975"/>
                    <a:gd name="connsiteY80" fmla="*/ 1328737 h 1455737"/>
                    <a:gd name="connsiteX81" fmla="*/ 53975 w 53975"/>
                    <a:gd name="connsiteY81" fmla="*/ 1328737 h 1455737"/>
                    <a:gd name="connsiteX82" fmla="*/ 53975 w 53975"/>
                    <a:gd name="connsiteY82" fmla="*/ 1331912 h 1455737"/>
                    <a:gd name="connsiteX83" fmla="*/ 0 w 53975"/>
                    <a:gd name="connsiteY83" fmla="*/ 1331912 h 1455737"/>
                    <a:gd name="connsiteX84" fmla="*/ 0 w 53975"/>
                    <a:gd name="connsiteY84" fmla="*/ 1320800 h 1455737"/>
                    <a:gd name="connsiteX85" fmla="*/ 26987 w 53975"/>
                    <a:gd name="connsiteY85" fmla="*/ 1320800 h 1455737"/>
                    <a:gd name="connsiteX86" fmla="*/ 26987 w 53975"/>
                    <a:gd name="connsiteY86" fmla="*/ 1323975 h 1455737"/>
                    <a:gd name="connsiteX87" fmla="*/ 0 w 53975"/>
                    <a:gd name="connsiteY87" fmla="*/ 1323975 h 1455737"/>
                    <a:gd name="connsiteX88" fmla="*/ 0 w 53975"/>
                    <a:gd name="connsiteY88" fmla="*/ 1314450 h 1455737"/>
                    <a:gd name="connsiteX89" fmla="*/ 26987 w 53975"/>
                    <a:gd name="connsiteY89" fmla="*/ 1314450 h 1455737"/>
                    <a:gd name="connsiteX90" fmla="*/ 26987 w 53975"/>
                    <a:gd name="connsiteY90" fmla="*/ 1317625 h 1455737"/>
                    <a:gd name="connsiteX91" fmla="*/ 0 w 53975"/>
                    <a:gd name="connsiteY91" fmla="*/ 1317625 h 1455737"/>
                    <a:gd name="connsiteX92" fmla="*/ 0 w 53975"/>
                    <a:gd name="connsiteY92" fmla="*/ 1308100 h 1455737"/>
                    <a:gd name="connsiteX93" fmla="*/ 26987 w 53975"/>
                    <a:gd name="connsiteY93" fmla="*/ 1308100 h 1455737"/>
                    <a:gd name="connsiteX94" fmla="*/ 26987 w 53975"/>
                    <a:gd name="connsiteY94" fmla="*/ 1311275 h 1455737"/>
                    <a:gd name="connsiteX95" fmla="*/ 0 w 53975"/>
                    <a:gd name="connsiteY95" fmla="*/ 1311275 h 1455737"/>
                    <a:gd name="connsiteX96" fmla="*/ 0 w 53975"/>
                    <a:gd name="connsiteY96" fmla="*/ 1301750 h 1455737"/>
                    <a:gd name="connsiteX97" fmla="*/ 26987 w 53975"/>
                    <a:gd name="connsiteY97" fmla="*/ 1301750 h 1455737"/>
                    <a:gd name="connsiteX98" fmla="*/ 26987 w 53975"/>
                    <a:gd name="connsiteY98" fmla="*/ 1304925 h 1455737"/>
                    <a:gd name="connsiteX99" fmla="*/ 0 w 53975"/>
                    <a:gd name="connsiteY99" fmla="*/ 1304925 h 1455737"/>
                    <a:gd name="connsiteX100" fmla="*/ 0 w 53975"/>
                    <a:gd name="connsiteY100" fmla="*/ 1296987 h 1455737"/>
                    <a:gd name="connsiteX101" fmla="*/ 33337 w 53975"/>
                    <a:gd name="connsiteY101" fmla="*/ 1296987 h 1455737"/>
                    <a:gd name="connsiteX102" fmla="*/ 33337 w 53975"/>
                    <a:gd name="connsiteY102" fmla="*/ 1298574 h 1455737"/>
                    <a:gd name="connsiteX103" fmla="*/ 0 w 53975"/>
                    <a:gd name="connsiteY103" fmla="*/ 1298574 h 1455737"/>
                    <a:gd name="connsiteX104" fmla="*/ 0 w 53975"/>
                    <a:gd name="connsiteY104" fmla="*/ 1289050 h 1455737"/>
                    <a:gd name="connsiteX105" fmla="*/ 26987 w 53975"/>
                    <a:gd name="connsiteY105" fmla="*/ 1289050 h 1455737"/>
                    <a:gd name="connsiteX106" fmla="*/ 26987 w 53975"/>
                    <a:gd name="connsiteY106" fmla="*/ 1292225 h 1455737"/>
                    <a:gd name="connsiteX107" fmla="*/ 0 w 53975"/>
                    <a:gd name="connsiteY107" fmla="*/ 1292225 h 1455737"/>
                    <a:gd name="connsiteX108" fmla="*/ 0 w 53975"/>
                    <a:gd name="connsiteY108" fmla="*/ 1282700 h 1455737"/>
                    <a:gd name="connsiteX109" fmla="*/ 26987 w 53975"/>
                    <a:gd name="connsiteY109" fmla="*/ 1282700 h 1455737"/>
                    <a:gd name="connsiteX110" fmla="*/ 26987 w 53975"/>
                    <a:gd name="connsiteY110" fmla="*/ 1285875 h 1455737"/>
                    <a:gd name="connsiteX111" fmla="*/ 0 w 53975"/>
                    <a:gd name="connsiteY111" fmla="*/ 1285875 h 1455737"/>
                    <a:gd name="connsiteX112" fmla="*/ 0 w 53975"/>
                    <a:gd name="connsiteY112" fmla="*/ 1277937 h 1455737"/>
                    <a:gd name="connsiteX113" fmla="*/ 26987 w 53975"/>
                    <a:gd name="connsiteY113" fmla="*/ 1277937 h 1455737"/>
                    <a:gd name="connsiteX114" fmla="*/ 26987 w 53975"/>
                    <a:gd name="connsiteY114" fmla="*/ 1279524 h 1455737"/>
                    <a:gd name="connsiteX115" fmla="*/ 0 w 53975"/>
                    <a:gd name="connsiteY115" fmla="*/ 1279524 h 1455737"/>
                    <a:gd name="connsiteX116" fmla="*/ 0 w 53975"/>
                    <a:gd name="connsiteY116" fmla="*/ 1271587 h 1455737"/>
                    <a:gd name="connsiteX117" fmla="*/ 26987 w 53975"/>
                    <a:gd name="connsiteY117" fmla="*/ 1271587 h 1455737"/>
                    <a:gd name="connsiteX118" fmla="*/ 26987 w 53975"/>
                    <a:gd name="connsiteY118" fmla="*/ 1274762 h 1455737"/>
                    <a:gd name="connsiteX119" fmla="*/ 0 w 53975"/>
                    <a:gd name="connsiteY119" fmla="*/ 1274762 h 1455737"/>
                    <a:gd name="connsiteX120" fmla="*/ 0 w 53975"/>
                    <a:gd name="connsiteY120" fmla="*/ 1265237 h 1455737"/>
                    <a:gd name="connsiteX121" fmla="*/ 53975 w 53975"/>
                    <a:gd name="connsiteY121" fmla="*/ 1265237 h 1455737"/>
                    <a:gd name="connsiteX122" fmla="*/ 53975 w 53975"/>
                    <a:gd name="connsiteY122" fmla="*/ 1268412 h 1455737"/>
                    <a:gd name="connsiteX123" fmla="*/ 0 w 53975"/>
                    <a:gd name="connsiteY123" fmla="*/ 1268412 h 1455737"/>
                    <a:gd name="connsiteX124" fmla="*/ 0 w 53975"/>
                    <a:gd name="connsiteY124" fmla="*/ 1257300 h 1455737"/>
                    <a:gd name="connsiteX125" fmla="*/ 26987 w 53975"/>
                    <a:gd name="connsiteY125" fmla="*/ 1257300 h 1455737"/>
                    <a:gd name="connsiteX126" fmla="*/ 26987 w 53975"/>
                    <a:gd name="connsiteY126" fmla="*/ 1260475 h 1455737"/>
                    <a:gd name="connsiteX127" fmla="*/ 0 w 53975"/>
                    <a:gd name="connsiteY127" fmla="*/ 1260475 h 1455737"/>
                    <a:gd name="connsiteX128" fmla="*/ 0 w 53975"/>
                    <a:gd name="connsiteY128" fmla="*/ 1250950 h 1455737"/>
                    <a:gd name="connsiteX129" fmla="*/ 26987 w 53975"/>
                    <a:gd name="connsiteY129" fmla="*/ 1250950 h 1455737"/>
                    <a:gd name="connsiteX130" fmla="*/ 26987 w 53975"/>
                    <a:gd name="connsiteY130" fmla="*/ 1254125 h 1455737"/>
                    <a:gd name="connsiteX131" fmla="*/ 0 w 53975"/>
                    <a:gd name="connsiteY131" fmla="*/ 1254125 h 1455737"/>
                    <a:gd name="connsiteX132" fmla="*/ 0 w 53975"/>
                    <a:gd name="connsiteY132" fmla="*/ 1244600 h 1455737"/>
                    <a:gd name="connsiteX133" fmla="*/ 26987 w 53975"/>
                    <a:gd name="connsiteY133" fmla="*/ 1244600 h 1455737"/>
                    <a:gd name="connsiteX134" fmla="*/ 26987 w 53975"/>
                    <a:gd name="connsiteY134" fmla="*/ 1247775 h 1455737"/>
                    <a:gd name="connsiteX135" fmla="*/ 0 w 53975"/>
                    <a:gd name="connsiteY135" fmla="*/ 1247775 h 1455737"/>
                    <a:gd name="connsiteX136" fmla="*/ 0 w 53975"/>
                    <a:gd name="connsiteY136" fmla="*/ 1239837 h 1455737"/>
                    <a:gd name="connsiteX137" fmla="*/ 26987 w 53975"/>
                    <a:gd name="connsiteY137" fmla="*/ 1239837 h 1455737"/>
                    <a:gd name="connsiteX138" fmla="*/ 26987 w 53975"/>
                    <a:gd name="connsiteY138" fmla="*/ 1241424 h 1455737"/>
                    <a:gd name="connsiteX139" fmla="*/ 0 w 53975"/>
                    <a:gd name="connsiteY139" fmla="*/ 1241424 h 1455737"/>
                    <a:gd name="connsiteX140" fmla="*/ 0 w 53975"/>
                    <a:gd name="connsiteY140" fmla="*/ 1231900 h 1455737"/>
                    <a:gd name="connsiteX141" fmla="*/ 33337 w 53975"/>
                    <a:gd name="connsiteY141" fmla="*/ 1231900 h 1455737"/>
                    <a:gd name="connsiteX142" fmla="*/ 33337 w 53975"/>
                    <a:gd name="connsiteY142" fmla="*/ 1236662 h 1455737"/>
                    <a:gd name="connsiteX143" fmla="*/ 0 w 53975"/>
                    <a:gd name="connsiteY143" fmla="*/ 1236662 h 1455737"/>
                    <a:gd name="connsiteX144" fmla="*/ 0 w 53975"/>
                    <a:gd name="connsiteY144" fmla="*/ 1225550 h 1455737"/>
                    <a:gd name="connsiteX145" fmla="*/ 26987 w 53975"/>
                    <a:gd name="connsiteY145" fmla="*/ 1225550 h 1455737"/>
                    <a:gd name="connsiteX146" fmla="*/ 26987 w 53975"/>
                    <a:gd name="connsiteY146" fmla="*/ 1228725 h 1455737"/>
                    <a:gd name="connsiteX147" fmla="*/ 0 w 53975"/>
                    <a:gd name="connsiteY147" fmla="*/ 1228725 h 1455737"/>
                    <a:gd name="connsiteX148" fmla="*/ 0 w 53975"/>
                    <a:gd name="connsiteY148" fmla="*/ 1220787 h 1455737"/>
                    <a:gd name="connsiteX149" fmla="*/ 26987 w 53975"/>
                    <a:gd name="connsiteY149" fmla="*/ 1220787 h 1455737"/>
                    <a:gd name="connsiteX150" fmla="*/ 26987 w 53975"/>
                    <a:gd name="connsiteY150" fmla="*/ 1222374 h 1455737"/>
                    <a:gd name="connsiteX151" fmla="*/ 0 w 53975"/>
                    <a:gd name="connsiteY151" fmla="*/ 1222374 h 1455737"/>
                    <a:gd name="connsiteX152" fmla="*/ 0 w 53975"/>
                    <a:gd name="connsiteY152" fmla="*/ 1214437 h 1455737"/>
                    <a:gd name="connsiteX153" fmla="*/ 26987 w 53975"/>
                    <a:gd name="connsiteY153" fmla="*/ 1214437 h 1455737"/>
                    <a:gd name="connsiteX154" fmla="*/ 26987 w 53975"/>
                    <a:gd name="connsiteY154" fmla="*/ 1217612 h 1455737"/>
                    <a:gd name="connsiteX155" fmla="*/ 0 w 53975"/>
                    <a:gd name="connsiteY155" fmla="*/ 1217612 h 1455737"/>
                    <a:gd name="connsiteX156" fmla="*/ 0 w 53975"/>
                    <a:gd name="connsiteY156" fmla="*/ 1208087 h 1455737"/>
                    <a:gd name="connsiteX157" fmla="*/ 26987 w 53975"/>
                    <a:gd name="connsiteY157" fmla="*/ 1208087 h 1455737"/>
                    <a:gd name="connsiteX158" fmla="*/ 26987 w 53975"/>
                    <a:gd name="connsiteY158" fmla="*/ 1211262 h 1455737"/>
                    <a:gd name="connsiteX159" fmla="*/ 0 w 53975"/>
                    <a:gd name="connsiteY159" fmla="*/ 1211262 h 1455737"/>
                    <a:gd name="connsiteX160" fmla="*/ 0 w 53975"/>
                    <a:gd name="connsiteY160" fmla="*/ 1200150 h 1455737"/>
                    <a:gd name="connsiteX161" fmla="*/ 53975 w 53975"/>
                    <a:gd name="connsiteY161" fmla="*/ 1200150 h 1455737"/>
                    <a:gd name="connsiteX162" fmla="*/ 53975 w 53975"/>
                    <a:gd name="connsiteY162" fmla="*/ 1203325 h 1455737"/>
                    <a:gd name="connsiteX163" fmla="*/ 0 w 53975"/>
                    <a:gd name="connsiteY163" fmla="*/ 1203325 h 1455737"/>
                    <a:gd name="connsiteX164" fmla="*/ 0 w 53975"/>
                    <a:gd name="connsiteY164" fmla="*/ 1193800 h 1455737"/>
                    <a:gd name="connsiteX165" fmla="*/ 26987 w 53975"/>
                    <a:gd name="connsiteY165" fmla="*/ 1193800 h 1455737"/>
                    <a:gd name="connsiteX166" fmla="*/ 26987 w 53975"/>
                    <a:gd name="connsiteY166" fmla="*/ 1196975 h 1455737"/>
                    <a:gd name="connsiteX167" fmla="*/ 0 w 53975"/>
                    <a:gd name="connsiteY167" fmla="*/ 1196975 h 1455737"/>
                    <a:gd name="connsiteX168" fmla="*/ 0 w 53975"/>
                    <a:gd name="connsiteY168" fmla="*/ 1187450 h 1455737"/>
                    <a:gd name="connsiteX169" fmla="*/ 26987 w 53975"/>
                    <a:gd name="connsiteY169" fmla="*/ 1187450 h 1455737"/>
                    <a:gd name="connsiteX170" fmla="*/ 26987 w 53975"/>
                    <a:gd name="connsiteY170" fmla="*/ 1190625 h 1455737"/>
                    <a:gd name="connsiteX171" fmla="*/ 0 w 53975"/>
                    <a:gd name="connsiteY171" fmla="*/ 1190625 h 1455737"/>
                    <a:gd name="connsiteX172" fmla="*/ 0 w 53975"/>
                    <a:gd name="connsiteY172" fmla="*/ 1182687 h 1455737"/>
                    <a:gd name="connsiteX173" fmla="*/ 26987 w 53975"/>
                    <a:gd name="connsiteY173" fmla="*/ 1182687 h 1455737"/>
                    <a:gd name="connsiteX174" fmla="*/ 26987 w 53975"/>
                    <a:gd name="connsiteY174" fmla="*/ 1184274 h 1455737"/>
                    <a:gd name="connsiteX175" fmla="*/ 0 w 53975"/>
                    <a:gd name="connsiteY175" fmla="*/ 1184274 h 1455737"/>
                    <a:gd name="connsiteX176" fmla="*/ 0 w 53975"/>
                    <a:gd name="connsiteY176" fmla="*/ 1176337 h 1455737"/>
                    <a:gd name="connsiteX177" fmla="*/ 26987 w 53975"/>
                    <a:gd name="connsiteY177" fmla="*/ 1176337 h 1455737"/>
                    <a:gd name="connsiteX178" fmla="*/ 26987 w 53975"/>
                    <a:gd name="connsiteY178" fmla="*/ 1179512 h 1455737"/>
                    <a:gd name="connsiteX179" fmla="*/ 0 w 53975"/>
                    <a:gd name="connsiteY179" fmla="*/ 1179512 h 1455737"/>
                    <a:gd name="connsiteX180" fmla="*/ 0 w 53975"/>
                    <a:gd name="connsiteY180" fmla="*/ 1168400 h 1455737"/>
                    <a:gd name="connsiteX181" fmla="*/ 33337 w 53975"/>
                    <a:gd name="connsiteY181" fmla="*/ 1168400 h 1455737"/>
                    <a:gd name="connsiteX182" fmla="*/ 33337 w 53975"/>
                    <a:gd name="connsiteY182" fmla="*/ 1171575 h 1455737"/>
                    <a:gd name="connsiteX183" fmla="*/ 0 w 53975"/>
                    <a:gd name="connsiteY183" fmla="*/ 1171575 h 1455737"/>
                    <a:gd name="connsiteX184" fmla="*/ 0 w 53975"/>
                    <a:gd name="connsiteY184" fmla="*/ 1163637 h 1455737"/>
                    <a:gd name="connsiteX185" fmla="*/ 26987 w 53975"/>
                    <a:gd name="connsiteY185" fmla="*/ 1163637 h 1455737"/>
                    <a:gd name="connsiteX186" fmla="*/ 26987 w 53975"/>
                    <a:gd name="connsiteY186" fmla="*/ 1165224 h 1455737"/>
                    <a:gd name="connsiteX187" fmla="*/ 0 w 53975"/>
                    <a:gd name="connsiteY187" fmla="*/ 1165224 h 1455737"/>
                    <a:gd name="connsiteX188" fmla="*/ 0 w 53975"/>
                    <a:gd name="connsiteY188" fmla="*/ 1157287 h 1455737"/>
                    <a:gd name="connsiteX189" fmla="*/ 26987 w 53975"/>
                    <a:gd name="connsiteY189" fmla="*/ 1157287 h 1455737"/>
                    <a:gd name="connsiteX190" fmla="*/ 26987 w 53975"/>
                    <a:gd name="connsiteY190" fmla="*/ 1160462 h 1455737"/>
                    <a:gd name="connsiteX191" fmla="*/ 0 w 53975"/>
                    <a:gd name="connsiteY191" fmla="*/ 1160462 h 1455737"/>
                    <a:gd name="connsiteX192" fmla="*/ 0 w 53975"/>
                    <a:gd name="connsiteY192" fmla="*/ 1150937 h 1455737"/>
                    <a:gd name="connsiteX193" fmla="*/ 26987 w 53975"/>
                    <a:gd name="connsiteY193" fmla="*/ 1150937 h 1455737"/>
                    <a:gd name="connsiteX194" fmla="*/ 26987 w 53975"/>
                    <a:gd name="connsiteY194" fmla="*/ 1154112 h 1455737"/>
                    <a:gd name="connsiteX195" fmla="*/ 0 w 53975"/>
                    <a:gd name="connsiteY195" fmla="*/ 1154112 h 1455737"/>
                    <a:gd name="connsiteX196" fmla="*/ 0 w 53975"/>
                    <a:gd name="connsiteY196" fmla="*/ 1143000 h 1455737"/>
                    <a:gd name="connsiteX197" fmla="*/ 26987 w 53975"/>
                    <a:gd name="connsiteY197" fmla="*/ 1143000 h 1455737"/>
                    <a:gd name="connsiteX198" fmla="*/ 26987 w 53975"/>
                    <a:gd name="connsiteY198" fmla="*/ 1147762 h 1455737"/>
                    <a:gd name="connsiteX199" fmla="*/ 0 w 53975"/>
                    <a:gd name="connsiteY199" fmla="*/ 1147762 h 1455737"/>
                    <a:gd name="connsiteX200" fmla="*/ 0 w 53975"/>
                    <a:gd name="connsiteY200" fmla="*/ 1138237 h 1455737"/>
                    <a:gd name="connsiteX201" fmla="*/ 53975 w 53975"/>
                    <a:gd name="connsiteY201" fmla="*/ 1138237 h 1455737"/>
                    <a:gd name="connsiteX202" fmla="*/ 53975 w 53975"/>
                    <a:gd name="connsiteY202" fmla="*/ 1139824 h 1455737"/>
                    <a:gd name="connsiteX203" fmla="*/ 0 w 53975"/>
                    <a:gd name="connsiteY203" fmla="*/ 1139824 h 1455737"/>
                    <a:gd name="connsiteX204" fmla="*/ 0 w 53975"/>
                    <a:gd name="connsiteY204" fmla="*/ 1130300 h 1455737"/>
                    <a:gd name="connsiteX205" fmla="*/ 26987 w 53975"/>
                    <a:gd name="connsiteY205" fmla="*/ 1130300 h 1455737"/>
                    <a:gd name="connsiteX206" fmla="*/ 26987 w 53975"/>
                    <a:gd name="connsiteY206" fmla="*/ 1133475 h 1455737"/>
                    <a:gd name="connsiteX207" fmla="*/ 0 w 53975"/>
                    <a:gd name="connsiteY207" fmla="*/ 1133475 h 1455737"/>
                    <a:gd name="connsiteX208" fmla="*/ 0 w 53975"/>
                    <a:gd name="connsiteY208" fmla="*/ 1125537 h 1455737"/>
                    <a:gd name="connsiteX209" fmla="*/ 26987 w 53975"/>
                    <a:gd name="connsiteY209" fmla="*/ 1125537 h 1455737"/>
                    <a:gd name="connsiteX210" fmla="*/ 26987 w 53975"/>
                    <a:gd name="connsiteY210" fmla="*/ 1127124 h 1455737"/>
                    <a:gd name="connsiteX211" fmla="*/ 0 w 53975"/>
                    <a:gd name="connsiteY211" fmla="*/ 1127124 h 1455737"/>
                    <a:gd name="connsiteX212" fmla="*/ 0 w 53975"/>
                    <a:gd name="connsiteY212" fmla="*/ 1119187 h 1455737"/>
                    <a:gd name="connsiteX213" fmla="*/ 26987 w 53975"/>
                    <a:gd name="connsiteY213" fmla="*/ 1119187 h 1455737"/>
                    <a:gd name="connsiteX214" fmla="*/ 26987 w 53975"/>
                    <a:gd name="connsiteY214" fmla="*/ 1122362 h 1455737"/>
                    <a:gd name="connsiteX215" fmla="*/ 0 w 53975"/>
                    <a:gd name="connsiteY215" fmla="*/ 1122362 h 1455737"/>
                    <a:gd name="connsiteX216" fmla="*/ 0 w 53975"/>
                    <a:gd name="connsiteY216" fmla="*/ 1111250 h 1455737"/>
                    <a:gd name="connsiteX217" fmla="*/ 26987 w 53975"/>
                    <a:gd name="connsiteY217" fmla="*/ 1111250 h 1455737"/>
                    <a:gd name="connsiteX218" fmla="*/ 26987 w 53975"/>
                    <a:gd name="connsiteY218" fmla="*/ 1114425 h 1455737"/>
                    <a:gd name="connsiteX219" fmla="*/ 0 w 53975"/>
                    <a:gd name="connsiteY219" fmla="*/ 1114425 h 1455737"/>
                    <a:gd name="connsiteX220" fmla="*/ 0 w 53975"/>
                    <a:gd name="connsiteY220" fmla="*/ 1106487 h 1455737"/>
                    <a:gd name="connsiteX221" fmla="*/ 33337 w 53975"/>
                    <a:gd name="connsiteY221" fmla="*/ 1106487 h 1455737"/>
                    <a:gd name="connsiteX222" fmla="*/ 33337 w 53975"/>
                    <a:gd name="connsiteY222" fmla="*/ 1108074 h 1455737"/>
                    <a:gd name="connsiteX223" fmla="*/ 0 w 53975"/>
                    <a:gd name="connsiteY223" fmla="*/ 1108074 h 1455737"/>
                    <a:gd name="connsiteX224" fmla="*/ 0 w 53975"/>
                    <a:gd name="connsiteY224" fmla="*/ 1100137 h 1455737"/>
                    <a:gd name="connsiteX225" fmla="*/ 26987 w 53975"/>
                    <a:gd name="connsiteY225" fmla="*/ 1100137 h 1455737"/>
                    <a:gd name="connsiteX226" fmla="*/ 26987 w 53975"/>
                    <a:gd name="connsiteY226" fmla="*/ 1103312 h 1455737"/>
                    <a:gd name="connsiteX227" fmla="*/ 0 w 53975"/>
                    <a:gd name="connsiteY227" fmla="*/ 1103312 h 1455737"/>
                    <a:gd name="connsiteX228" fmla="*/ 0 w 53975"/>
                    <a:gd name="connsiteY228" fmla="*/ 1093787 h 1455737"/>
                    <a:gd name="connsiteX229" fmla="*/ 26987 w 53975"/>
                    <a:gd name="connsiteY229" fmla="*/ 1093787 h 1455737"/>
                    <a:gd name="connsiteX230" fmla="*/ 26987 w 53975"/>
                    <a:gd name="connsiteY230" fmla="*/ 1096962 h 1455737"/>
                    <a:gd name="connsiteX231" fmla="*/ 0 w 53975"/>
                    <a:gd name="connsiteY231" fmla="*/ 1096962 h 1455737"/>
                    <a:gd name="connsiteX232" fmla="*/ 0 w 53975"/>
                    <a:gd name="connsiteY232" fmla="*/ 1087437 h 1455737"/>
                    <a:gd name="connsiteX233" fmla="*/ 26987 w 53975"/>
                    <a:gd name="connsiteY233" fmla="*/ 1087437 h 1455737"/>
                    <a:gd name="connsiteX234" fmla="*/ 26987 w 53975"/>
                    <a:gd name="connsiteY234" fmla="*/ 1090612 h 1455737"/>
                    <a:gd name="connsiteX235" fmla="*/ 0 w 53975"/>
                    <a:gd name="connsiteY235" fmla="*/ 1090612 h 1455737"/>
                    <a:gd name="connsiteX236" fmla="*/ 0 w 53975"/>
                    <a:gd name="connsiteY236" fmla="*/ 1081087 h 1455737"/>
                    <a:gd name="connsiteX237" fmla="*/ 26987 w 53975"/>
                    <a:gd name="connsiteY237" fmla="*/ 1081087 h 1455737"/>
                    <a:gd name="connsiteX238" fmla="*/ 26987 w 53975"/>
                    <a:gd name="connsiteY238" fmla="*/ 1082674 h 1455737"/>
                    <a:gd name="connsiteX239" fmla="*/ 0 w 53975"/>
                    <a:gd name="connsiteY239" fmla="*/ 1082674 h 1455737"/>
                    <a:gd name="connsiteX240" fmla="*/ 0 w 53975"/>
                    <a:gd name="connsiteY240" fmla="*/ 1074737 h 1455737"/>
                    <a:gd name="connsiteX241" fmla="*/ 53975 w 53975"/>
                    <a:gd name="connsiteY241" fmla="*/ 1074737 h 1455737"/>
                    <a:gd name="connsiteX242" fmla="*/ 53975 w 53975"/>
                    <a:gd name="connsiteY242" fmla="*/ 1077912 h 1455737"/>
                    <a:gd name="connsiteX243" fmla="*/ 0 w 53975"/>
                    <a:gd name="connsiteY243" fmla="*/ 1077912 h 1455737"/>
                    <a:gd name="connsiteX244" fmla="*/ 0 w 53975"/>
                    <a:gd name="connsiteY244" fmla="*/ 1068387 h 1455737"/>
                    <a:gd name="connsiteX245" fmla="*/ 26987 w 53975"/>
                    <a:gd name="connsiteY245" fmla="*/ 1068387 h 1455737"/>
                    <a:gd name="connsiteX246" fmla="*/ 26987 w 53975"/>
                    <a:gd name="connsiteY246" fmla="*/ 1069974 h 1455737"/>
                    <a:gd name="connsiteX247" fmla="*/ 0 w 53975"/>
                    <a:gd name="connsiteY247" fmla="*/ 1069974 h 1455737"/>
                    <a:gd name="connsiteX248" fmla="*/ 0 w 53975"/>
                    <a:gd name="connsiteY248" fmla="*/ 1062037 h 1455737"/>
                    <a:gd name="connsiteX249" fmla="*/ 26987 w 53975"/>
                    <a:gd name="connsiteY249" fmla="*/ 1062037 h 1455737"/>
                    <a:gd name="connsiteX250" fmla="*/ 26987 w 53975"/>
                    <a:gd name="connsiteY250" fmla="*/ 1065212 h 1455737"/>
                    <a:gd name="connsiteX251" fmla="*/ 0 w 53975"/>
                    <a:gd name="connsiteY251" fmla="*/ 1065212 h 1455737"/>
                    <a:gd name="connsiteX252" fmla="*/ 0 w 53975"/>
                    <a:gd name="connsiteY252" fmla="*/ 1054100 h 1455737"/>
                    <a:gd name="connsiteX253" fmla="*/ 26987 w 53975"/>
                    <a:gd name="connsiteY253" fmla="*/ 1054100 h 1455737"/>
                    <a:gd name="connsiteX254" fmla="*/ 26987 w 53975"/>
                    <a:gd name="connsiteY254" fmla="*/ 1058862 h 1455737"/>
                    <a:gd name="connsiteX255" fmla="*/ 0 w 53975"/>
                    <a:gd name="connsiteY255" fmla="*/ 1058862 h 1455737"/>
                    <a:gd name="connsiteX256" fmla="*/ 0 w 53975"/>
                    <a:gd name="connsiteY256" fmla="*/ 1049337 h 1455737"/>
                    <a:gd name="connsiteX257" fmla="*/ 26987 w 53975"/>
                    <a:gd name="connsiteY257" fmla="*/ 1049337 h 1455737"/>
                    <a:gd name="connsiteX258" fmla="*/ 26987 w 53975"/>
                    <a:gd name="connsiteY258" fmla="*/ 1050924 h 1455737"/>
                    <a:gd name="connsiteX259" fmla="*/ 0 w 53975"/>
                    <a:gd name="connsiteY259" fmla="*/ 1050924 h 1455737"/>
                    <a:gd name="connsiteX260" fmla="*/ 0 w 53975"/>
                    <a:gd name="connsiteY260" fmla="*/ 1042987 h 1455737"/>
                    <a:gd name="connsiteX261" fmla="*/ 33337 w 53975"/>
                    <a:gd name="connsiteY261" fmla="*/ 1042987 h 1455737"/>
                    <a:gd name="connsiteX262" fmla="*/ 33337 w 53975"/>
                    <a:gd name="connsiteY262" fmla="*/ 1046162 h 1455737"/>
                    <a:gd name="connsiteX263" fmla="*/ 0 w 53975"/>
                    <a:gd name="connsiteY263" fmla="*/ 1046162 h 1455737"/>
                    <a:gd name="connsiteX264" fmla="*/ 0 w 53975"/>
                    <a:gd name="connsiteY264" fmla="*/ 1036637 h 1455737"/>
                    <a:gd name="connsiteX265" fmla="*/ 26987 w 53975"/>
                    <a:gd name="connsiteY265" fmla="*/ 1036637 h 1455737"/>
                    <a:gd name="connsiteX266" fmla="*/ 26987 w 53975"/>
                    <a:gd name="connsiteY266" fmla="*/ 1039812 h 1455737"/>
                    <a:gd name="connsiteX267" fmla="*/ 0 w 53975"/>
                    <a:gd name="connsiteY267" fmla="*/ 1039812 h 1455737"/>
                    <a:gd name="connsiteX268" fmla="*/ 0 w 53975"/>
                    <a:gd name="connsiteY268" fmla="*/ 1030287 h 1455737"/>
                    <a:gd name="connsiteX269" fmla="*/ 26987 w 53975"/>
                    <a:gd name="connsiteY269" fmla="*/ 1030287 h 1455737"/>
                    <a:gd name="connsiteX270" fmla="*/ 26987 w 53975"/>
                    <a:gd name="connsiteY270" fmla="*/ 1033462 h 1455737"/>
                    <a:gd name="connsiteX271" fmla="*/ 0 w 53975"/>
                    <a:gd name="connsiteY271" fmla="*/ 1033462 h 1455737"/>
                    <a:gd name="connsiteX272" fmla="*/ 0 w 53975"/>
                    <a:gd name="connsiteY272" fmla="*/ 1023937 h 1455737"/>
                    <a:gd name="connsiteX273" fmla="*/ 26987 w 53975"/>
                    <a:gd name="connsiteY273" fmla="*/ 1023937 h 1455737"/>
                    <a:gd name="connsiteX274" fmla="*/ 26987 w 53975"/>
                    <a:gd name="connsiteY274" fmla="*/ 1025524 h 1455737"/>
                    <a:gd name="connsiteX275" fmla="*/ 0 w 53975"/>
                    <a:gd name="connsiteY275" fmla="*/ 1025524 h 1455737"/>
                    <a:gd name="connsiteX276" fmla="*/ 0 w 53975"/>
                    <a:gd name="connsiteY276" fmla="*/ 1017587 h 1455737"/>
                    <a:gd name="connsiteX277" fmla="*/ 26987 w 53975"/>
                    <a:gd name="connsiteY277" fmla="*/ 1017587 h 1455737"/>
                    <a:gd name="connsiteX278" fmla="*/ 26987 w 53975"/>
                    <a:gd name="connsiteY278" fmla="*/ 1020762 h 1455737"/>
                    <a:gd name="connsiteX279" fmla="*/ 0 w 53975"/>
                    <a:gd name="connsiteY279" fmla="*/ 1020762 h 1455737"/>
                    <a:gd name="connsiteX280" fmla="*/ 0 w 53975"/>
                    <a:gd name="connsiteY280" fmla="*/ 1011237 h 1455737"/>
                    <a:gd name="connsiteX281" fmla="*/ 53975 w 53975"/>
                    <a:gd name="connsiteY281" fmla="*/ 1011237 h 1455737"/>
                    <a:gd name="connsiteX282" fmla="*/ 53975 w 53975"/>
                    <a:gd name="connsiteY282" fmla="*/ 1014412 h 1455737"/>
                    <a:gd name="connsiteX283" fmla="*/ 0 w 53975"/>
                    <a:gd name="connsiteY283" fmla="*/ 1014412 h 1455737"/>
                    <a:gd name="connsiteX284" fmla="*/ 0 w 53975"/>
                    <a:gd name="connsiteY284" fmla="*/ 1004887 h 1455737"/>
                    <a:gd name="connsiteX285" fmla="*/ 26987 w 53975"/>
                    <a:gd name="connsiteY285" fmla="*/ 1004887 h 1455737"/>
                    <a:gd name="connsiteX286" fmla="*/ 26987 w 53975"/>
                    <a:gd name="connsiteY286" fmla="*/ 1008062 h 1455737"/>
                    <a:gd name="connsiteX287" fmla="*/ 0 w 53975"/>
                    <a:gd name="connsiteY287" fmla="*/ 1008062 h 1455737"/>
                    <a:gd name="connsiteX288" fmla="*/ 0 w 53975"/>
                    <a:gd name="connsiteY288" fmla="*/ 998537 h 1455737"/>
                    <a:gd name="connsiteX289" fmla="*/ 26987 w 53975"/>
                    <a:gd name="connsiteY289" fmla="*/ 998537 h 1455737"/>
                    <a:gd name="connsiteX290" fmla="*/ 26987 w 53975"/>
                    <a:gd name="connsiteY290" fmla="*/ 1001712 h 1455737"/>
                    <a:gd name="connsiteX291" fmla="*/ 0 w 53975"/>
                    <a:gd name="connsiteY291" fmla="*/ 1001712 h 1455737"/>
                    <a:gd name="connsiteX292" fmla="*/ 0 w 53975"/>
                    <a:gd name="connsiteY292" fmla="*/ 992187 h 1455737"/>
                    <a:gd name="connsiteX293" fmla="*/ 26987 w 53975"/>
                    <a:gd name="connsiteY293" fmla="*/ 992187 h 1455737"/>
                    <a:gd name="connsiteX294" fmla="*/ 26987 w 53975"/>
                    <a:gd name="connsiteY294" fmla="*/ 993774 h 1455737"/>
                    <a:gd name="connsiteX295" fmla="*/ 0 w 53975"/>
                    <a:gd name="connsiteY295" fmla="*/ 993774 h 1455737"/>
                    <a:gd name="connsiteX296" fmla="*/ 0 w 53975"/>
                    <a:gd name="connsiteY296" fmla="*/ 985837 h 1455737"/>
                    <a:gd name="connsiteX297" fmla="*/ 26987 w 53975"/>
                    <a:gd name="connsiteY297" fmla="*/ 985837 h 1455737"/>
                    <a:gd name="connsiteX298" fmla="*/ 26987 w 53975"/>
                    <a:gd name="connsiteY298" fmla="*/ 989012 h 1455737"/>
                    <a:gd name="connsiteX299" fmla="*/ 0 w 53975"/>
                    <a:gd name="connsiteY299" fmla="*/ 989012 h 1455737"/>
                    <a:gd name="connsiteX300" fmla="*/ 0 w 53975"/>
                    <a:gd name="connsiteY300" fmla="*/ 979487 h 1455737"/>
                    <a:gd name="connsiteX301" fmla="*/ 33337 w 53975"/>
                    <a:gd name="connsiteY301" fmla="*/ 979487 h 1455737"/>
                    <a:gd name="connsiteX302" fmla="*/ 33337 w 53975"/>
                    <a:gd name="connsiteY302" fmla="*/ 982662 h 1455737"/>
                    <a:gd name="connsiteX303" fmla="*/ 0 w 53975"/>
                    <a:gd name="connsiteY303" fmla="*/ 982662 h 1455737"/>
                    <a:gd name="connsiteX304" fmla="*/ 0 w 53975"/>
                    <a:gd name="connsiteY304" fmla="*/ 973137 h 1455737"/>
                    <a:gd name="connsiteX305" fmla="*/ 26987 w 53975"/>
                    <a:gd name="connsiteY305" fmla="*/ 973137 h 1455737"/>
                    <a:gd name="connsiteX306" fmla="*/ 26987 w 53975"/>
                    <a:gd name="connsiteY306" fmla="*/ 976312 h 1455737"/>
                    <a:gd name="connsiteX307" fmla="*/ 0 w 53975"/>
                    <a:gd name="connsiteY307" fmla="*/ 976312 h 1455737"/>
                    <a:gd name="connsiteX308" fmla="*/ 0 w 53975"/>
                    <a:gd name="connsiteY308" fmla="*/ 968375 h 1455737"/>
                    <a:gd name="connsiteX309" fmla="*/ 26987 w 53975"/>
                    <a:gd name="connsiteY309" fmla="*/ 968375 h 1455737"/>
                    <a:gd name="connsiteX310" fmla="*/ 26987 w 53975"/>
                    <a:gd name="connsiteY310" fmla="*/ 969962 h 1455737"/>
                    <a:gd name="connsiteX311" fmla="*/ 0 w 53975"/>
                    <a:gd name="connsiteY311" fmla="*/ 969962 h 1455737"/>
                    <a:gd name="connsiteX312" fmla="*/ 0 w 53975"/>
                    <a:gd name="connsiteY312" fmla="*/ 960437 h 1455737"/>
                    <a:gd name="connsiteX313" fmla="*/ 26987 w 53975"/>
                    <a:gd name="connsiteY313" fmla="*/ 960437 h 1455737"/>
                    <a:gd name="connsiteX314" fmla="*/ 26987 w 53975"/>
                    <a:gd name="connsiteY314" fmla="*/ 963612 h 1455737"/>
                    <a:gd name="connsiteX315" fmla="*/ 0 w 53975"/>
                    <a:gd name="connsiteY315" fmla="*/ 963612 h 1455737"/>
                    <a:gd name="connsiteX316" fmla="*/ 0 w 53975"/>
                    <a:gd name="connsiteY316" fmla="*/ 954087 h 1455737"/>
                    <a:gd name="connsiteX317" fmla="*/ 26987 w 53975"/>
                    <a:gd name="connsiteY317" fmla="*/ 954087 h 1455737"/>
                    <a:gd name="connsiteX318" fmla="*/ 26987 w 53975"/>
                    <a:gd name="connsiteY318" fmla="*/ 957262 h 1455737"/>
                    <a:gd name="connsiteX319" fmla="*/ 0 w 53975"/>
                    <a:gd name="connsiteY319" fmla="*/ 957262 h 1455737"/>
                    <a:gd name="connsiteX320" fmla="*/ 0 w 53975"/>
                    <a:gd name="connsiteY320" fmla="*/ 949325 h 1455737"/>
                    <a:gd name="connsiteX321" fmla="*/ 53975 w 53975"/>
                    <a:gd name="connsiteY321" fmla="*/ 949325 h 1455737"/>
                    <a:gd name="connsiteX322" fmla="*/ 53975 w 53975"/>
                    <a:gd name="connsiteY322" fmla="*/ 950912 h 1455737"/>
                    <a:gd name="connsiteX323" fmla="*/ 0 w 53975"/>
                    <a:gd name="connsiteY323" fmla="*/ 950912 h 1455737"/>
                    <a:gd name="connsiteX324" fmla="*/ 0 w 53975"/>
                    <a:gd name="connsiteY324" fmla="*/ 941387 h 1455737"/>
                    <a:gd name="connsiteX325" fmla="*/ 26987 w 53975"/>
                    <a:gd name="connsiteY325" fmla="*/ 941387 h 1455737"/>
                    <a:gd name="connsiteX326" fmla="*/ 26987 w 53975"/>
                    <a:gd name="connsiteY326" fmla="*/ 944562 h 1455737"/>
                    <a:gd name="connsiteX327" fmla="*/ 0 w 53975"/>
                    <a:gd name="connsiteY327" fmla="*/ 944562 h 1455737"/>
                    <a:gd name="connsiteX328" fmla="*/ 0 w 53975"/>
                    <a:gd name="connsiteY328" fmla="*/ 935037 h 1455737"/>
                    <a:gd name="connsiteX329" fmla="*/ 26987 w 53975"/>
                    <a:gd name="connsiteY329" fmla="*/ 935037 h 1455737"/>
                    <a:gd name="connsiteX330" fmla="*/ 26987 w 53975"/>
                    <a:gd name="connsiteY330" fmla="*/ 936624 h 1455737"/>
                    <a:gd name="connsiteX331" fmla="*/ 0 w 53975"/>
                    <a:gd name="connsiteY331" fmla="*/ 936624 h 1455737"/>
                    <a:gd name="connsiteX332" fmla="*/ 0 w 53975"/>
                    <a:gd name="connsiteY332" fmla="*/ 928687 h 1455737"/>
                    <a:gd name="connsiteX333" fmla="*/ 26987 w 53975"/>
                    <a:gd name="connsiteY333" fmla="*/ 928687 h 1455737"/>
                    <a:gd name="connsiteX334" fmla="*/ 26987 w 53975"/>
                    <a:gd name="connsiteY334" fmla="*/ 931862 h 1455737"/>
                    <a:gd name="connsiteX335" fmla="*/ 0 w 53975"/>
                    <a:gd name="connsiteY335" fmla="*/ 931862 h 1455737"/>
                    <a:gd name="connsiteX336" fmla="*/ 0 w 53975"/>
                    <a:gd name="connsiteY336" fmla="*/ 922337 h 1455737"/>
                    <a:gd name="connsiteX337" fmla="*/ 26987 w 53975"/>
                    <a:gd name="connsiteY337" fmla="*/ 922337 h 1455737"/>
                    <a:gd name="connsiteX338" fmla="*/ 26987 w 53975"/>
                    <a:gd name="connsiteY338" fmla="*/ 925512 h 1455737"/>
                    <a:gd name="connsiteX339" fmla="*/ 0 w 53975"/>
                    <a:gd name="connsiteY339" fmla="*/ 925512 h 1455737"/>
                    <a:gd name="connsiteX340" fmla="*/ 0 w 53975"/>
                    <a:gd name="connsiteY340" fmla="*/ 915987 h 1455737"/>
                    <a:gd name="connsiteX341" fmla="*/ 33337 w 53975"/>
                    <a:gd name="connsiteY341" fmla="*/ 915987 h 1455737"/>
                    <a:gd name="connsiteX342" fmla="*/ 33337 w 53975"/>
                    <a:gd name="connsiteY342" fmla="*/ 919162 h 1455737"/>
                    <a:gd name="connsiteX343" fmla="*/ 0 w 53975"/>
                    <a:gd name="connsiteY343" fmla="*/ 919162 h 1455737"/>
                    <a:gd name="connsiteX344" fmla="*/ 0 w 53975"/>
                    <a:gd name="connsiteY344" fmla="*/ 911225 h 1455737"/>
                    <a:gd name="connsiteX345" fmla="*/ 26987 w 53975"/>
                    <a:gd name="connsiteY345" fmla="*/ 911225 h 1455737"/>
                    <a:gd name="connsiteX346" fmla="*/ 26987 w 53975"/>
                    <a:gd name="connsiteY346" fmla="*/ 912812 h 1455737"/>
                    <a:gd name="connsiteX347" fmla="*/ 0 w 53975"/>
                    <a:gd name="connsiteY347" fmla="*/ 912812 h 1455737"/>
                    <a:gd name="connsiteX348" fmla="*/ 0 w 53975"/>
                    <a:gd name="connsiteY348" fmla="*/ 903287 h 1455737"/>
                    <a:gd name="connsiteX349" fmla="*/ 26987 w 53975"/>
                    <a:gd name="connsiteY349" fmla="*/ 903287 h 1455737"/>
                    <a:gd name="connsiteX350" fmla="*/ 26987 w 53975"/>
                    <a:gd name="connsiteY350" fmla="*/ 906462 h 1455737"/>
                    <a:gd name="connsiteX351" fmla="*/ 0 w 53975"/>
                    <a:gd name="connsiteY351" fmla="*/ 906462 h 1455737"/>
                    <a:gd name="connsiteX352" fmla="*/ 0 w 53975"/>
                    <a:gd name="connsiteY352" fmla="*/ 896937 h 1455737"/>
                    <a:gd name="connsiteX353" fmla="*/ 26987 w 53975"/>
                    <a:gd name="connsiteY353" fmla="*/ 896937 h 1455737"/>
                    <a:gd name="connsiteX354" fmla="*/ 26987 w 53975"/>
                    <a:gd name="connsiteY354" fmla="*/ 900112 h 1455737"/>
                    <a:gd name="connsiteX355" fmla="*/ 0 w 53975"/>
                    <a:gd name="connsiteY355" fmla="*/ 900112 h 1455737"/>
                    <a:gd name="connsiteX356" fmla="*/ 0 w 53975"/>
                    <a:gd name="connsiteY356" fmla="*/ 892175 h 1455737"/>
                    <a:gd name="connsiteX357" fmla="*/ 26987 w 53975"/>
                    <a:gd name="connsiteY357" fmla="*/ 892175 h 1455737"/>
                    <a:gd name="connsiteX358" fmla="*/ 26987 w 53975"/>
                    <a:gd name="connsiteY358" fmla="*/ 893762 h 1455737"/>
                    <a:gd name="connsiteX359" fmla="*/ 0 w 53975"/>
                    <a:gd name="connsiteY359" fmla="*/ 893762 h 1455737"/>
                    <a:gd name="connsiteX360" fmla="*/ 0 w 53975"/>
                    <a:gd name="connsiteY360" fmla="*/ 885825 h 1455737"/>
                    <a:gd name="connsiteX361" fmla="*/ 53975 w 53975"/>
                    <a:gd name="connsiteY361" fmla="*/ 885825 h 1455737"/>
                    <a:gd name="connsiteX362" fmla="*/ 53975 w 53975"/>
                    <a:gd name="connsiteY362" fmla="*/ 889000 h 1455737"/>
                    <a:gd name="connsiteX363" fmla="*/ 0 w 53975"/>
                    <a:gd name="connsiteY363" fmla="*/ 889000 h 1455737"/>
                    <a:gd name="connsiteX364" fmla="*/ 0 w 53975"/>
                    <a:gd name="connsiteY364" fmla="*/ 877887 h 1455737"/>
                    <a:gd name="connsiteX365" fmla="*/ 26987 w 53975"/>
                    <a:gd name="connsiteY365" fmla="*/ 877887 h 1455737"/>
                    <a:gd name="connsiteX366" fmla="*/ 26987 w 53975"/>
                    <a:gd name="connsiteY366" fmla="*/ 881062 h 1455737"/>
                    <a:gd name="connsiteX367" fmla="*/ 0 w 53975"/>
                    <a:gd name="connsiteY367" fmla="*/ 881062 h 1455737"/>
                    <a:gd name="connsiteX368" fmla="*/ 0 w 53975"/>
                    <a:gd name="connsiteY368" fmla="*/ 871537 h 1455737"/>
                    <a:gd name="connsiteX369" fmla="*/ 26987 w 53975"/>
                    <a:gd name="connsiteY369" fmla="*/ 871537 h 1455737"/>
                    <a:gd name="connsiteX370" fmla="*/ 26987 w 53975"/>
                    <a:gd name="connsiteY370" fmla="*/ 874712 h 1455737"/>
                    <a:gd name="connsiteX371" fmla="*/ 0 w 53975"/>
                    <a:gd name="connsiteY371" fmla="*/ 874712 h 1455737"/>
                    <a:gd name="connsiteX372" fmla="*/ 0 w 53975"/>
                    <a:gd name="connsiteY372" fmla="*/ 865187 h 1455737"/>
                    <a:gd name="connsiteX373" fmla="*/ 26987 w 53975"/>
                    <a:gd name="connsiteY373" fmla="*/ 865187 h 1455737"/>
                    <a:gd name="connsiteX374" fmla="*/ 26987 w 53975"/>
                    <a:gd name="connsiteY374" fmla="*/ 868362 h 1455737"/>
                    <a:gd name="connsiteX375" fmla="*/ 0 w 53975"/>
                    <a:gd name="connsiteY375" fmla="*/ 868362 h 1455737"/>
                    <a:gd name="connsiteX376" fmla="*/ 0 w 53975"/>
                    <a:gd name="connsiteY376" fmla="*/ 858837 h 1455737"/>
                    <a:gd name="connsiteX377" fmla="*/ 26987 w 53975"/>
                    <a:gd name="connsiteY377" fmla="*/ 858837 h 1455737"/>
                    <a:gd name="connsiteX378" fmla="*/ 26987 w 53975"/>
                    <a:gd name="connsiteY378" fmla="*/ 862012 h 1455737"/>
                    <a:gd name="connsiteX379" fmla="*/ 0 w 53975"/>
                    <a:gd name="connsiteY379" fmla="*/ 862012 h 1455737"/>
                    <a:gd name="connsiteX380" fmla="*/ 0 w 53975"/>
                    <a:gd name="connsiteY380" fmla="*/ 854075 h 1455737"/>
                    <a:gd name="connsiteX381" fmla="*/ 33337 w 53975"/>
                    <a:gd name="connsiteY381" fmla="*/ 854075 h 1455737"/>
                    <a:gd name="connsiteX382" fmla="*/ 33337 w 53975"/>
                    <a:gd name="connsiteY382" fmla="*/ 855662 h 1455737"/>
                    <a:gd name="connsiteX383" fmla="*/ 0 w 53975"/>
                    <a:gd name="connsiteY383" fmla="*/ 855662 h 1455737"/>
                    <a:gd name="connsiteX384" fmla="*/ 0 w 53975"/>
                    <a:gd name="connsiteY384" fmla="*/ 846137 h 1455737"/>
                    <a:gd name="connsiteX385" fmla="*/ 26987 w 53975"/>
                    <a:gd name="connsiteY385" fmla="*/ 846137 h 1455737"/>
                    <a:gd name="connsiteX386" fmla="*/ 26987 w 53975"/>
                    <a:gd name="connsiteY386" fmla="*/ 850899 h 1455737"/>
                    <a:gd name="connsiteX387" fmla="*/ 0 w 53975"/>
                    <a:gd name="connsiteY387" fmla="*/ 850899 h 1455737"/>
                    <a:gd name="connsiteX388" fmla="*/ 0 w 53975"/>
                    <a:gd name="connsiteY388" fmla="*/ 839787 h 1455737"/>
                    <a:gd name="connsiteX389" fmla="*/ 26987 w 53975"/>
                    <a:gd name="connsiteY389" fmla="*/ 839787 h 1455737"/>
                    <a:gd name="connsiteX390" fmla="*/ 26987 w 53975"/>
                    <a:gd name="connsiteY390" fmla="*/ 842962 h 1455737"/>
                    <a:gd name="connsiteX391" fmla="*/ 0 w 53975"/>
                    <a:gd name="connsiteY391" fmla="*/ 842962 h 1455737"/>
                    <a:gd name="connsiteX392" fmla="*/ 0 w 53975"/>
                    <a:gd name="connsiteY392" fmla="*/ 835025 h 1455737"/>
                    <a:gd name="connsiteX393" fmla="*/ 26987 w 53975"/>
                    <a:gd name="connsiteY393" fmla="*/ 835025 h 1455737"/>
                    <a:gd name="connsiteX394" fmla="*/ 26987 w 53975"/>
                    <a:gd name="connsiteY394" fmla="*/ 836612 h 1455737"/>
                    <a:gd name="connsiteX395" fmla="*/ 0 w 53975"/>
                    <a:gd name="connsiteY395" fmla="*/ 836612 h 1455737"/>
                    <a:gd name="connsiteX396" fmla="*/ 0 w 53975"/>
                    <a:gd name="connsiteY396" fmla="*/ 828675 h 1455737"/>
                    <a:gd name="connsiteX397" fmla="*/ 26987 w 53975"/>
                    <a:gd name="connsiteY397" fmla="*/ 828675 h 1455737"/>
                    <a:gd name="connsiteX398" fmla="*/ 26987 w 53975"/>
                    <a:gd name="connsiteY398" fmla="*/ 831850 h 1455737"/>
                    <a:gd name="connsiteX399" fmla="*/ 0 w 53975"/>
                    <a:gd name="connsiteY399" fmla="*/ 831850 h 1455737"/>
                    <a:gd name="connsiteX400" fmla="*/ 0 w 53975"/>
                    <a:gd name="connsiteY400" fmla="*/ 822325 h 1455737"/>
                    <a:gd name="connsiteX401" fmla="*/ 53975 w 53975"/>
                    <a:gd name="connsiteY401" fmla="*/ 822325 h 1455737"/>
                    <a:gd name="connsiteX402" fmla="*/ 53975 w 53975"/>
                    <a:gd name="connsiteY402" fmla="*/ 825500 h 1455737"/>
                    <a:gd name="connsiteX403" fmla="*/ 0 w 53975"/>
                    <a:gd name="connsiteY403" fmla="*/ 825500 h 1455737"/>
                    <a:gd name="connsiteX404" fmla="*/ 0 w 53975"/>
                    <a:gd name="connsiteY404" fmla="*/ 814387 h 1455737"/>
                    <a:gd name="connsiteX405" fmla="*/ 26987 w 53975"/>
                    <a:gd name="connsiteY405" fmla="*/ 814387 h 1455737"/>
                    <a:gd name="connsiteX406" fmla="*/ 26987 w 53975"/>
                    <a:gd name="connsiteY406" fmla="*/ 817562 h 1455737"/>
                    <a:gd name="connsiteX407" fmla="*/ 0 w 53975"/>
                    <a:gd name="connsiteY407" fmla="*/ 817562 h 1455737"/>
                    <a:gd name="connsiteX408" fmla="*/ 0 w 53975"/>
                    <a:gd name="connsiteY408" fmla="*/ 808037 h 1455737"/>
                    <a:gd name="connsiteX409" fmla="*/ 26987 w 53975"/>
                    <a:gd name="connsiteY409" fmla="*/ 808037 h 1455737"/>
                    <a:gd name="connsiteX410" fmla="*/ 26987 w 53975"/>
                    <a:gd name="connsiteY410" fmla="*/ 811212 h 1455737"/>
                    <a:gd name="connsiteX411" fmla="*/ 0 w 53975"/>
                    <a:gd name="connsiteY411" fmla="*/ 811212 h 1455737"/>
                    <a:gd name="connsiteX412" fmla="*/ 0 w 53975"/>
                    <a:gd name="connsiteY412" fmla="*/ 801687 h 1455737"/>
                    <a:gd name="connsiteX413" fmla="*/ 26987 w 53975"/>
                    <a:gd name="connsiteY413" fmla="*/ 801687 h 1455737"/>
                    <a:gd name="connsiteX414" fmla="*/ 26987 w 53975"/>
                    <a:gd name="connsiteY414" fmla="*/ 804862 h 1455737"/>
                    <a:gd name="connsiteX415" fmla="*/ 0 w 53975"/>
                    <a:gd name="connsiteY415" fmla="*/ 804862 h 1455737"/>
                    <a:gd name="connsiteX416" fmla="*/ 0 w 53975"/>
                    <a:gd name="connsiteY416" fmla="*/ 796925 h 1455737"/>
                    <a:gd name="connsiteX417" fmla="*/ 26987 w 53975"/>
                    <a:gd name="connsiteY417" fmla="*/ 796925 h 1455737"/>
                    <a:gd name="connsiteX418" fmla="*/ 26987 w 53975"/>
                    <a:gd name="connsiteY418" fmla="*/ 798512 h 1455737"/>
                    <a:gd name="connsiteX419" fmla="*/ 0 w 53975"/>
                    <a:gd name="connsiteY419" fmla="*/ 798512 h 1455737"/>
                    <a:gd name="connsiteX420" fmla="*/ 0 w 53975"/>
                    <a:gd name="connsiteY420" fmla="*/ 788987 h 1455737"/>
                    <a:gd name="connsiteX421" fmla="*/ 33337 w 53975"/>
                    <a:gd name="connsiteY421" fmla="*/ 788987 h 1455737"/>
                    <a:gd name="connsiteX422" fmla="*/ 33337 w 53975"/>
                    <a:gd name="connsiteY422" fmla="*/ 793749 h 1455737"/>
                    <a:gd name="connsiteX423" fmla="*/ 0 w 53975"/>
                    <a:gd name="connsiteY423" fmla="*/ 793749 h 1455737"/>
                    <a:gd name="connsiteX424" fmla="*/ 0 w 53975"/>
                    <a:gd name="connsiteY424" fmla="*/ 782637 h 1455737"/>
                    <a:gd name="connsiteX425" fmla="*/ 26987 w 53975"/>
                    <a:gd name="connsiteY425" fmla="*/ 782637 h 1455737"/>
                    <a:gd name="connsiteX426" fmla="*/ 26987 w 53975"/>
                    <a:gd name="connsiteY426" fmla="*/ 785812 h 1455737"/>
                    <a:gd name="connsiteX427" fmla="*/ 0 w 53975"/>
                    <a:gd name="connsiteY427" fmla="*/ 785812 h 1455737"/>
                    <a:gd name="connsiteX428" fmla="*/ 0 w 53975"/>
                    <a:gd name="connsiteY428" fmla="*/ 777875 h 1455737"/>
                    <a:gd name="connsiteX429" fmla="*/ 26987 w 53975"/>
                    <a:gd name="connsiteY429" fmla="*/ 777875 h 1455737"/>
                    <a:gd name="connsiteX430" fmla="*/ 26987 w 53975"/>
                    <a:gd name="connsiteY430" fmla="*/ 779462 h 1455737"/>
                    <a:gd name="connsiteX431" fmla="*/ 0 w 53975"/>
                    <a:gd name="connsiteY431" fmla="*/ 779462 h 1455737"/>
                    <a:gd name="connsiteX432" fmla="*/ 0 w 53975"/>
                    <a:gd name="connsiteY432" fmla="*/ 771525 h 1455737"/>
                    <a:gd name="connsiteX433" fmla="*/ 26987 w 53975"/>
                    <a:gd name="connsiteY433" fmla="*/ 771525 h 1455737"/>
                    <a:gd name="connsiteX434" fmla="*/ 26987 w 53975"/>
                    <a:gd name="connsiteY434" fmla="*/ 774700 h 1455737"/>
                    <a:gd name="connsiteX435" fmla="*/ 0 w 53975"/>
                    <a:gd name="connsiteY435" fmla="*/ 774700 h 1455737"/>
                    <a:gd name="connsiteX436" fmla="*/ 0 w 53975"/>
                    <a:gd name="connsiteY436" fmla="*/ 765175 h 1455737"/>
                    <a:gd name="connsiteX437" fmla="*/ 26987 w 53975"/>
                    <a:gd name="connsiteY437" fmla="*/ 765175 h 1455737"/>
                    <a:gd name="connsiteX438" fmla="*/ 26987 w 53975"/>
                    <a:gd name="connsiteY438" fmla="*/ 768350 h 1455737"/>
                    <a:gd name="connsiteX439" fmla="*/ 0 w 53975"/>
                    <a:gd name="connsiteY439" fmla="*/ 768350 h 1455737"/>
                    <a:gd name="connsiteX440" fmla="*/ 0 w 53975"/>
                    <a:gd name="connsiteY440" fmla="*/ 757237 h 1455737"/>
                    <a:gd name="connsiteX441" fmla="*/ 53975 w 53975"/>
                    <a:gd name="connsiteY441" fmla="*/ 757237 h 1455737"/>
                    <a:gd name="connsiteX442" fmla="*/ 53975 w 53975"/>
                    <a:gd name="connsiteY442" fmla="*/ 761999 h 1455737"/>
                    <a:gd name="connsiteX443" fmla="*/ 0 w 53975"/>
                    <a:gd name="connsiteY443" fmla="*/ 761999 h 1455737"/>
                    <a:gd name="connsiteX444" fmla="*/ 0 w 53975"/>
                    <a:gd name="connsiteY444" fmla="*/ 750887 h 1455737"/>
                    <a:gd name="connsiteX445" fmla="*/ 26987 w 53975"/>
                    <a:gd name="connsiteY445" fmla="*/ 750887 h 1455737"/>
                    <a:gd name="connsiteX446" fmla="*/ 26987 w 53975"/>
                    <a:gd name="connsiteY446" fmla="*/ 754062 h 1455737"/>
                    <a:gd name="connsiteX447" fmla="*/ 0 w 53975"/>
                    <a:gd name="connsiteY447" fmla="*/ 754062 h 1455737"/>
                    <a:gd name="connsiteX448" fmla="*/ 0 w 53975"/>
                    <a:gd name="connsiteY448" fmla="*/ 744537 h 1455737"/>
                    <a:gd name="connsiteX449" fmla="*/ 26987 w 53975"/>
                    <a:gd name="connsiteY449" fmla="*/ 744537 h 1455737"/>
                    <a:gd name="connsiteX450" fmla="*/ 26987 w 53975"/>
                    <a:gd name="connsiteY450" fmla="*/ 747712 h 1455737"/>
                    <a:gd name="connsiteX451" fmla="*/ 0 w 53975"/>
                    <a:gd name="connsiteY451" fmla="*/ 747712 h 1455737"/>
                    <a:gd name="connsiteX452" fmla="*/ 0 w 53975"/>
                    <a:gd name="connsiteY452" fmla="*/ 739775 h 1455737"/>
                    <a:gd name="connsiteX453" fmla="*/ 26987 w 53975"/>
                    <a:gd name="connsiteY453" fmla="*/ 739775 h 1455737"/>
                    <a:gd name="connsiteX454" fmla="*/ 26987 w 53975"/>
                    <a:gd name="connsiteY454" fmla="*/ 741362 h 1455737"/>
                    <a:gd name="connsiteX455" fmla="*/ 0 w 53975"/>
                    <a:gd name="connsiteY455" fmla="*/ 741362 h 1455737"/>
                    <a:gd name="connsiteX456" fmla="*/ 0 w 53975"/>
                    <a:gd name="connsiteY456" fmla="*/ 733425 h 1455737"/>
                    <a:gd name="connsiteX457" fmla="*/ 26987 w 53975"/>
                    <a:gd name="connsiteY457" fmla="*/ 733425 h 1455737"/>
                    <a:gd name="connsiteX458" fmla="*/ 26987 w 53975"/>
                    <a:gd name="connsiteY458" fmla="*/ 736600 h 1455737"/>
                    <a:gd name="connsiteX459" fmla="*/ 0 w 53975"/>
                    <a:gd name="connsiteY459" fmla="*/ 736600 h 1455737"/>
                    <a:gd name="connsiteX460" fmla="*/ 0 w 53975"/>
                    <a:gd name="connsiteY460" fmla="*/ 725487 h 1455737"/>
                    <a:gd name="connsiteX461" fmla="*/ 33337 w 53975"/>
                    <a:gd name="connsiteY461" fmla="*/ 725487 h 1455737"/>
                    <a:gd name="connsiteX462" fmla="*/ 33337 w 53975"/>
                    <a:gd name="connsiteY462" fmla="*/ 728662 h 1455737"/>
                    <a:gd name="connsiteX463" fmla="*/ 0 w 53975"/>
                    <a:gd name="connsiteY463" fmla="*/ 728662 h 1455737"/>
                    <a:gd name="connsiteX464" fmla="*/ 0 w 53975"/>
                    <a:gd name="connsiteY464" fmla="*/ 720725 h 1455737"/>
                    <a:gd name="connsiteX465" fmla="*/ 26987 w 53975"/>
                    <a:gd name="connsiteY465" fmla="*/ 720725 h 1455737"/>
                    <a:gd name="connsiteX466" fmla="*/ 26987 w 53975"/>
                    <a:gd name="connsiteY466" fmla="*/ 722312 h 1455737"/>
                    <a:gd name="connsiteX467" fmla="*/ 0 w 53975"/>
                    <a:gd name="connsiteY467" fmla="*/ 722312 h 1455737"/>
                    <a:gd name="connsiteX468" fmla="*/ 0 w 53975"/>
                    <a:gd name="connsiteY468" fmla="*/ 714375 h 1455737"/>
                    <a:gd name="connsiteX469" fmla="*/ 26987 w 53975"/>
                    <a:gd name="connsiteY469" fmla="*/ 714375 h 1455737"/>
                    <a:gd name="connsiteX470" fmla="*/ 26987 w 53975"/>
                    <a:gd name="connsiteY470" fmla="*/ 717550 h 1455737"/>
                    <a:gd name="connsiteX471" fmla="*/ 0 w 53975"/>
                    <a:gd name="connsiteY471" fmla="*/ 717550 h 1455737"/>
                    <a:gd name="connsiteX472" fmla="*/ 0 w 53975"/>
                    <a:gd name="connsiteY472" fmla="*/ 708025 h 1455737"/>
                    <a:gd name="connsiteX473" fmla="*/ 26987 w 53975"/>
                    <a:gd name="connsiteY473" fmla="*/ 708025 h 1455737"/>
                    <a:gd name="connsiteX474" fmla="*/ 26987 w 53975"/>
                    <a:gd name="connsiteY474" fmla="*/ 711200 h 1455737"/>
                    <a:gd name="connsiteX475" fmla="*/ 0 w 53975"/>
                    <a:gd name="connsiteY475" fmla="*/ 711200 h 1455737"/>
                    <a:gd name="connsiteX476" fmla="*/ 0 w 53975"/>
                    <a:gd name="connsiteY476" fmla="*/ 700087 h 1455737"/>
                    <a:gd name="connsiteX477" fmla="*/ 26987 w 53975"/>
                    <a:gd name="connsiteY477" fmla="*/ 700087 h 1455737"/>
                    <a:gd name="connsiteX478" fmla="*/ 26987 w 53975"/>
                    <a:gd name="connsiteY478" fmla="*/ 704849 h 1455737"/>
                    <a:gd name="connsiteX479" fmla="*/ 0 w 53975"/>
                    <a:gd name="connsiteY479" fmla="*/ 704849 h 1455737"/>
                    <a:gd name="connsiteX480" fmla="*/ 0 w 53975"/>
                    <a:gd name="connsiteY480" fmla="*/ 695325 h 1455737"/>
                    <a:gd name="connsiteX481" fmla="*/ 53975 w 53975"/>
                    <a:gd name="connsiteY481" fmla="*/ 695325 h 1455737"/>
                    <a:gd name="connsiteX482" fmla="*/ 53975 w 53975"/>
                    <a:gd name="connsiteY482" fmla="*/ 696912 h 1455737"/>
                    <a:gd name="connsiteX483" fmla="*/ 0 w 53975"/>
                    <a:gd name="connsiteY483" fmla="*/ 696912 h 1455737"/>
                    <a:gd name="connsiteX484" fmla="*/ 0 w 53975"/>
                    <a:gd name="connsiteY484" fmla="*/ 687387 h 1455737"/>
                    <a:gd name="connsiteX485" fmla="*/ 26987 w 53975"/>
                    <a:gd name="connsiteY485" fmla="*/ 687387 h 1455737"/>
                    <a:gd name="connsiteX486" fmla="*/ 26987 w 53975"/>
                    <a:gd name="connsiteY486" fmla="*/ 690562 h 1455737"/>
                    <a:gd name="connsiteX487" fmla="*/ 0 w 53975"/>
                    <a:gd name="connsiteY487" fmla="*/ 690562 h 1455737"/>
                    <a:gd name="connsiteX488" fmla="*/ 0 w 53975"/>
                    <a:gd name="connsiteY488" fmla="*/ 682625 h 1455737"/>
                    <a:gd name="connsiteX489" fmla="*/ 26987 w 53975"/>
                    <a:gd name="connsiteY489" fmla="*/ 682625 h 1455737"/>
                    <a:gd name="connsiteX490" fmla="*/ 26987 w 53975"/>
                    <a:gd name="connsiteY490" fmla="*/ 684212 h 1455737"/>
                    <a:gd name="connsiteX491" fmla="*/ 0 w 53975"/>
                    <a:gd name="connsiteY491" fmla="*/ 684212 h 1455737"/>
                    <a:gd name="connsiteX492" fmla="*/ 0 w 53975"/>
                    <a:gd name="connsiteY492" fmla="*/ 676275 h 1455737"/>
                    <a:gd name="connsiteX493" fmla="*/ 26987 w 53975"/>
                    <a:gd name="connsiteY493" fmla="*/ 676275 h 1455737"/>
                    <a:gd name="connsiteX494" fmla="*/ 26987 w 53975"/>
                    <a:gd name="connsiteY494" fmla="*/ 679450 h 1455737"/>
                    <a:gd name="connsiteX495" fmla="*/ 0 w 53975"/>
                    <a:gd name="connsiteY495" fmla="*/ 679450 h 1455737"/>
                    <a:gd name="connsiteX496" fmla="*/ 0 w 53975"/>
                    <a:gd name="connsiteY496" fmla="*/ 668337 h 1455737"/>
                    <a:gd name="connsiteX497" fmla="*/ 26987 w 53975"/>
                    <a:gd name="connsiteY497" fmla="*/ 668337 h 1455737"/>
                    <a:gd name="connsiteX498" fmla="*/ 26987 w 53975"/>
                    <a:gd name="connsiteY498" fmla="*/ 673099 h 1455737"/>
                    <a:gd name="connsiteX499" fmla="*/ 0 w 53975"/>
                    <a:gd name="connsiteY499" fmla="*/ 673099 h 1455737"/>
                    <a:gd name="connsiteX500" fmla="*/ 0 w 53975"/>
                    <a:gd name="connsiteY500" fmla="*/ 663575 h 1455737"/>
                    <a:gd name="connsiteX501" fmla="*/ 33337 w 53975"/>
                    <a:gd name="connsiteY501" fmla="*/ 663575 h 1455737"/>
                    <a:gd name="connsiteX502" fmla="*/ 33337 w 53975"/>
                    <a:gd name="connsiteY502" fmla="*/ 665162 h 1455737"/>
                    <a:gd name="connsiteX503" fmla="*/ 0 w 53975"/>
                    <a:gd name="connsiteY503" fmla="*/ 665162 h 1455737"/>
                    <a:gd name="connsiteX504" fmla="*/ 0 w 53975"/>
                    <a:gd name="connsiteY504" fmla="*/ 657225 h 1455737"/>
                    <a:gd name="connsiteX505" fmla="*/ 26987 w 53975"/>
                    <a:gd name="connsiteY505" fmla="*/ 657225 h 1455737"/>
                    <a:gd name="connsiteX506" fmla="*/ 26987 w 53975"/>
                    <a:gd name="connsiteY506" fmla="*/ 660400 h 1455737"/>
                    <a:gd name="connsiteX507" fmla="*/ 0 w 53975"/>
                    <a:gd name="connsiteY507" fmla="*/ 660400 h 1455737"/>
                    <a:gd name="connsiteX508" fmla="*/ 0 w 53975"/>
                    <a:gd name="connsiteY508" fmla="*/ 650875 h 1455737"/>
                    <a:gd name="connsiteX509" fmla="*/ 26987 w 53975"/>
                    <a:gd name="connsiteY509" fmla="*/ 650875 h 1455737"/>
                    <a:gd name="connsiteX510" fmla="*/ 26987 w 53975"/>
                    <a:gd name="connsiteY510" fmla="*/ 654050 h 1455737"/>
                    <a:gd name="connsiteX511" fmla="*/ 0 w 53975"/>
                    <a:gd name="connsiteY511" fmla="*/ 654050 h 1455737"/>
                    <a:gd name="connsiteX512" fmla="*/ 0 w 53975"/>
                    <a:gd name="connsiteY512" fmla="*/ 644525 h 1455737"/>
                    <a:gd name="connsiteX513" fmla="*/ 26987 w 53975"/>
                    <a:gd name="connsiteY513" fmla="*/ 644525 h 1455737"/>
                    <a:gd name="connsiteX514" fmla="*/ 26987 w 53975"/>
                    <a:gd name="connsiteY514" fmla="*/ 647700 h 1455737"/>
                    <a:gd name="connsiteX515" fmla="*/ 0 w 53975"/>
                    <a:gd name="connsiteY515" fmla="*/ 647700 h 1455737"/>
                    <a:gd name="connsiteX516" fmla="*/ 0 w 53975"/>
                    <a:gd name="connsiteY516" fmla="*/ 638175 h 1455737"/>
                    <a:gd name="connsiteX517" fmla="*/ 26987 w 53975"/>
                    <a:gd name="connsiteY517" fmla="*/ 638175 h 1455737"/>
                    <a:gd name="connsiteX518" fmla="*/ 26987 w 53975"/>
                    <a:gd name="connsiteY518" fmla="*/ 639762 h 1455737"/>
                    <a:gd name="connsiteX519" fmla="*/ 0 w 53975"/>
                    <a:gd name="connsiteY519" fmla="*/ 639762 h 1455737"/>
                    <a:gd name="connsiteX520" fmla="*/ 0 w 53975"/>
                    <a:gd name="connsiteY520" fmla="*/ 631825 h 1455737"/>
                    <a:gd name="connsiteX521" fmla="*/ 53975 w 53975"/>
                    <a:gd name="connsiteY521" fmla="*/ 631825 h 1455737"/>
                    <a:gd name="connsiteX522" fmla="*/ 53975 w 53975"/>
                    <a:gd name="connsiteY522" fmla="*/ 635000 h 1455737"/>
                    <a:gd name="connsiteX523" fmla="*/ 0 w 53975"/>
                    <a:gd name="connsiteY523" fmla="*/ 635000 h 1455737"/>
                    <a:gd name="connsiteX524" fmla="*/ 0 w 53975"/>
                    <a:gd name="connsiteY524" fmla="*/ 625475 h 1455737"/>
                    <a:gd name="connsiteX525" fmla="*/ 26987 w 53975"/>
                    <a:gd name="connsiteY525" fmla="*/ 625475 h 1455737"/>
                    <a:gd name="connsiteX526" fmla="*/ 26987 w 53975"/>
                    <a:gd name="connsiteY526" fmla="*/ 627062 h 1455737"/>
                    <a:gd name="connsiteX527" fmla="*/ 0 w 53975"/>
                    <a:gd name="connsiteY527" fmla="*/ 627062 h 1455737"/>
                    <a:gd name="connsiteX528" fmla="*/ 0 w 53975"/>
                    <a:gd name="connsiteY528" fmla="*/ 619125 h 1455737"/>
                    <a:gd name="connsiteX529" fmla="*/ 26987 w 53975"/>
                    <a:gd name="connsiteY529" fmla="*/ 619125 h 1455737"/>
                    <a:gd name="connsiteX530" fmla="*/ 26987 w 53975"/>
                    <a:gd name="connsiteY530" fmla="*/ 622300 h 1455737"/>
                    <a:gd name="connsiteX531" fmla="*/ 0 w 53975"/>
                    <a:gd name="connsiteY531" fmla="*/ 622300 h 1455737"/>
                    <a:gd name="connsiteX532" fmla="*/ 0 w 53975"/>
                    <a:gd name="connsiteY532" fmla="*/ 611187 h 1455737"/>
                    <a:gd name="connsiteX533" fmla="*/ 26987 w 53975"/>
                    <a:gd name="connsiteY533" fmla="*/ 611187 h 1455737"/>
                    <a:gd name="connsiteX534" fmla="*/ 26987 w 53975"/>
                    <a:gd name="connsiteY534" fmla="*/ 615949 h 1455737"/>
                    <a:gd name="connsiteX535" fmla="*/ 0 w 53975"/>
                    <a:gd name="connsiteY535" fmla="*/ 615949 h 1455737"/>
                    <a:gd name="connsiteX536" fmla="*/ 0 w 53975"/>
                    <a:gd name="connsiteY536" fmla="*/ 606425 h 1455737"/>
                    <a:gd name="connsiteX537" fmla="*/ 26987 w 53975"/>
                    <a:gd name="connsiteY537" fmla="*/ 606425 h 1455737"/>
                    <a:gd name="connsiteX538" fmla="*/ 26987 w 53975"/>
                    <a:gd name="connsiteY538" fmla="*/ 608012 h 1455737"/>
                    <a:gd name="connsiteX539" fmla="*/ 0 w 53975"/>
                    <a:gd name="connsiteY539" fmla="*/ 608012 h 1455737"/>
                    <a:gd name="connsiteX540" fmla="*/ 0 w 53975"/>
                    <a:gd name="connsiteY540" fmla="*/ 600075 h 1455737"/>
                    <a:gd name="connsiteX541" fmla="*/ 33337 w 53975"/>
                    <a:gd name="connsiteY541" fmla="*/ 600075 h 1455737"/>
                    <a:gd name="connsiteX542" fmla="*/ 33337 w 53975"/>
                    <a:gd name="connsiteY542" fmla="*/ 603250 h 1455737"/>
                    <a:gd name="connsiteX543" fmla="*/ 0 w 53975"/>
                    <a:gd name="connsiteY543" fmla="*/ 603250 h 1455737"/>
                    <a:gd name="connsiteX544" fmla="*/ 0 w 53975"/>
                    <a:gd name="connsiteY544" fmla="*/ 593725 h 1455737"/>
                    <a:gd name="connsiteX545" fmla="*/ 26987 w 53975"/>
                    <a:gd name="connsiteY545" fmla="*/ 593725 h 1455737"/>
                    <a:gd name="connsiteX546" fmla="*/ 26987 w 53975"/>
                    <a:gd name="connsiteY546" fmla="*/ 596900 h 1455737"/>
                    <a:gd name="connsiteX547" fmla="*/ 0 w 53975"/>
                    <a:gd name="connsiteY547" fmla="*/ 596900 h 1455737"/>
                    <a:gd name="connsiteX548" fmla="*/ 0 w 53975"/>
                    <a:gd name="connsiteY548" fmla="*/ 587375 h 1455737"/>
                    <a:gd name="connsiteX549" fmla="*/ 26987 w 53975"/>
                    <a:gd name="connsiteY549" fmla="*/ 587375 h 1455737"/>
                    <a:gd name="connsiteX550" fmla="*/ 26987 w 53975"/>
                    <a:gd name="connsiteY550" fmla="*/ 590550 h 1455737"/>
                    <a:gd name="connsiteX551" fmla="*/ 0 w 53975"/>
                    <a:gd name="connsiteY551" fmla="*/ 590550 h 1455737"/>
                    <a:gd name="connsiteX552" fmla="*/ 0 w 53975"/>
                    <a:gd name="connsiteY552" fmla="*/ 581025 h 1455737"/>
                    <a:gd name="connsiteX553" fmla="*/ 26987 w 53975"/>
                    <a:gd name="connsiteY553" fmla="*/ 581025 h 1455737"/>
                    <a:gd name="connsiteX554" fmla="*/ 26987 w 53975"/>
                    <a:gd name="connsiteY554" fmla="*/ 584200 h 1455737"/>
                    <a:gd name="connsiteX555" fmla="*/ 0 w 53975"/>
                    <a:gd name="connsiteY555" fmla="*/ 584200 h 1455737"/>
                    <a:gd name="connsiteX556" fmla="*/ 0 w 53975"/>
                    <a:gd name="connsiteY556" fmla="*/ 574675 h 1455737"/>
                    <a:gd name="connsiteX557" fmla="*/ 26987 w 53975"/>
                    <a:gd name="connsiteY557" fmla="*/ 574675 h 1455737"/>
                    <a:gd name="connsiteX558" fmla="*/ 26987 w 53975"/>
                    <a:gd name="connsiteY558" fmla="*/ 577850 h 1455737"/>
                    <a:gd name="connsiteX559" fmla="*/ 0 w 53975"/>
                    <a:gd name="connsiteY559" fmla="*/ 577850 h 1455737"/>
                    <a:gd name="connsiteX560" fmla="*/ 0 w 53975"/>
                    <a:gd name="connsiteY560" fmla="*/ 568325 h 1455737"/>
                    <a:gd name="connsiteX561" fmla="*/ 53975 w 53975"/>
                    <a:gd name="connsiteY561" fmla="*/ 568325 h 1455737"/>
                    <a:gd name="connsiteX562" fmla="*/ 53975 w 53975"/>
                    <a:gd name="connsiteY562" fmla="*/ 571500 h 1455737"/>
                    <a:gd name="connsiteX563" fmla="*/ 0 w 53975"/>
                    <a:gd name="connsiteY563" fmla="*/ 571500 h 1455737"/>
                    <a:gd name="connsiteX564" fmla="*/ 0 w 53975"/>
                    <a:gd name="connsiteY564" fmla="*/ 561975 h 1455737"/>
                    <a:gd name="connsiteX565" fmla="*/ 26987 w 53975"/>
                    <a:gd name="connsiteY565" fmla="*/ 561975 h 1455737"/>
                    <a:gd name="connsiteX566" fmla="*/ 26987 w 53975"/>
                    <a:gd name="connsiteY566" fmla="*/ 565150 h 1455737"/>
                    <a:gd name="connsiteX567" fmla="*/ 0 w 53975"/>
                    <a:gd name="connsiteY567" fmla="*/ 565150 h 1455737"/>
                    <a:gd name="connsiteX568" fmla="*/ 0 w 53975"/>
                    <a:gd name="connsiteY568" fmla="*/ 555625 h 1455737"/>
                    <a:gd name="connsiteX569" fmla="*/ 26987 w 53975"/>
                    <a:gd name="connsiteY569" fmla="*/ 555625 h 1455737"/>
                    <a:gd name="connsiteX570" fmla="*/ 26987 w 53975"/>
                    <a:gd name="connsiteY570" fmla="*/ 558800 h 1455737"/>
                    <a:gd name="connsiteX571" fmla="*/ 0 w 53975"/>
                    <a:gd name="connsiteY571" fmla="*/ 558800 h 1455737"/>
                    <a:gd name="connsiteX572" fmla="*/ 0 w 53975"/>
                    <a:gd name="connsiteY572" fmla="*/ 549275 h 1455737"/>
                    <a:gd name="connsiteX573" fmla="*/ 26987 w 53975"/>
                    <a:gd name="connsiteY573" fmla="*/ 549275 h 1455737"/>
                    <a:gd name="connsiteX574" fmla="*/ 26987 w 53975"/>
                    <a:gd name="connsiteY574" fmla="*/ 550862 h 1455737"/>
                    <a:gd name="connsiteX575" fmla="*/ 0 w 53975"/>
                    <a:gd name="connsiteY575" fmla="*/ 550862 h 1455737"/>
                    <a:gd name="connsiteX576" fmla="*/ 0 w 53975"/>
                    <a:gd name="connsiteY576" fmla="*/ 542925 h 1455737"/>
                    <a:gd name="connsiteX577" fmla="*/ 26987 w 53975"/>
                    <a:gd name="connsiteY577" fmla="*/ 542925 h 1455737"/>
                    <a:gd name="connsiteX578" fmla="*/ 26987 w 53975"/>
                    <a:gd name="connsiteY578" fmla="*/ 546100 h 1455737"/>
                    <a:gd name="connsiteX579" fmla="*/ 0 w 53975"/>
                    <a:gd name="connsiteY579" fmla="*/ 546100 h 1455737"/>
                    <a:gd name="connsiteX580" fmla="*/ 0 w 53975"/>
                    <a:gd name="connsiteY580" fmla="*/ 536575 h 1455737"/>
                    <a:gd name="connsiteX581" fmla="*/ 33337 w 53975"/>
                    <a:gd name="connsiteY581" fmla="*/ 536575 h 1455737"/>
                    <a:gd name="connsiteX582" fmla="*/ 33337 w 53975"/>
                    <a:gd name="connsiteY582" fmla="*/ 539750 h 1455737"/>
                    <a:gd name="connsiteX583" fmla="*/ 0 w 53975"/>
                    <a:gd name="connsiteY583" fmla="*/ 539750 h 1455737"/>
                    <a:gd name="connsiteX584" fmla="*/ 0 w 53975"/>
                    <a:gd name="connsiteY584" fmla="*/ 530225 h 1455737"/>
                    <a:gd name="connsiteX585" fmla="*/ 26987 w 53975"/>
                    <a:gd name="connsiteY585" fmla="*/ 530225 h 1455737"/>
                    <a:gd name="connsiteX586" fmla="*/ 26987 w 53975"/>
                    <a:gd name="connsiteY586" fmla="*/ 533400 h 1455737"/>
                    <a:gd name="connsiteX587" fmla="*/ 0 w 53975"/>
                    <a:gd name="connsiteY587" fmla="*/ 533400 h 1455737"/>
                    <a:gd name="connsiteX588" fmla="*/ 0 w 53975"/>
                    <a:gd name="connsiteY588" fmla="*/ 525462 h 1455737"/>
                    <a:gd name="connsiteX589" fmla="*/ 26987 w 53975"/>
                    <a:gd name="connsiteY589" fmla="*/ 525462 h 1455737"/>
                    <a:gd name="connsiteX590" fmla="*/ 26987 w 53975"/>
                    <a:gd name="connsiteY590" fmla="*/ 527049 h 1455737"/>
                    <a:gd name="connsiteX591" fmla="*/ 0 w 53975"/>
                    <a:gd name="connsiteY591" fmla="*/ 527049 h 1455737"/>
                    <a:gd name="connsiteX592" fmla="*/ 0 w 53975"/>
                    <a:gd name="connsiteY592" fmla="*/ 517525 h 1455737"/>
                    <a:gd name="connsiteX593" fmla="*/ 26987 w 53975"/>
                    <a:gd name="connsiteY593" fmla="*/ 517525 h 1455737"/>
                    <a:gd name="connsiteX594" fmla="*/ 26987 w 53975"/>
                    <a:gd name="connsiteY594" fmla="*/ 520700 h 1455737"/>
                    <a:gd name="connsiteX595" fmla="*/ 0 w 53975"/>
                    <a:gd name="connsiteY595" fmla="*/ 520700 h 1455737"/>
                    <a:gd name="connsiteX596" fmla="*/ 0 w 53975"/>
                    <a:gd name="connsiteY596" fmla="*/ 511175 h 1455737"/>
                    <a:gd name="connsiteX597" fmla="*/ 26987 w 53975"/>
                    <a:gd name="connsiteY597" fmla="*/ 511175 h 1455737"/>
                    <a:gd name="connsiteX598" fmla="*/ 26987 w 53975"/>
                    <a:gd name="connsiteY598" fmla="*/ 514350 h 1455737"/>
                    <a:gd name="connsiteX599" fmla="*/ 0 w 53975"/>
                    <a:gd name="connsiteY599" fmla="*/ 514350 h 1455737"/>
                    <a:gd name="connsiteX600" fmla="*/ 0 w 53975"/>
                    <a:gd name="connsiteY600" fmla="*/ 506412 h 1455737"/>
                    <a:gd name="connsiteX601" fmla="*/ 53975 w 53975"/>
                    <a:gd name="connsiteY601" fmla="*/ 506412 h 1455737"/>
                    <a:gd name="connsiteX602" fmla="*/ 53975 w 53975"/>
                    <a:gd name="connsiteY602" fmla="*/ 507999 h 1455737"/>
                    <a:gd name="connsiteX603" fmla="*/ 0 w 53975"/>
                    <a:gd name="connsiteY603" fmla="*/ 507999 h 1455737"/>
                    <a:gd name="connsiteX604" fmla="*/ 0 w 53975"/>
                    <a:gd name="connsiteY604" fmla="*/ 498475 h 1455737"/>
                    <a:gd name="connsiteX605" fmla="*/ 26987 w 53975"/>
                    <a:gd name="connsiteY605" fmla="*/ 498475 h 1455737"/>
                    <a:gd name="connsiteX606" fmla="*/ 26987 w 53975"/>
                    <a:gd name="connsiteY606" fmla="*/ 501650 h 1455737"/>
                    <a:gd name="connsiteX607" fmla="*/ 0 w 53975"/>
                    <a:gd name="connsiteY607" fmla="*/ 501650 h 1455737"/>
                    <a:gd name="connsiteX608" fmla="*/ 0 w 53975"/>
                    <a:gd name="connsiteY608" fmla="*/ 492125 h 1455737"/>
                    <a:gd name="connsiteX609" fmla="*/ 26987 w 53975"/>
                    <a:gd name="connsiteY609" fmla="*/ 492125 h 1455737"/>
                    <a:gd name="connsiteX610" fmla="*/ 26987 w 53975"/>
                    <a:gd name="connsiteY610" fmla="*/ 495300 h 1455737"/>
                    <a:gd name="connsiteX611" fmla="*/ 0 w 53975"/>
                    <a:gd name="connsiteY611" fmla="*/ 495300 h 1455737"/>
                    <a:gd name="connsiteX612" fmla="*/ 0 w 53975"/>
                    <a:gd name="connsiteY612" fmla="*/ 485775 h 1455737"/>
                    <a:gd name="connsiteX613" fmla="*/ 26987 w 53975"/>
                    <a:gd name="connsiteY613" fmla="*/ 485775 h 1455737"/>
                    <a:gd name="connsiteX614" fmla="*/ 26987 w 53975"/>
                    <a:gd name="connsiteY614" fmla="*/ 488950 h 1455737"/>
                    <a:gd name="connsiteX615" fmla="*/ 0 w 53975"/>
                    <a:gd name="connsiteY615" fmla="*/ 488950 h 1455737"/>
                    <a:gd name="connsiteX616" fmla="*/ 0 w 53975"/>
                    <a:gd name="connsiteY616" fmla="*/ 479425 h 1455737"/>
                    <a:gd name="connsiteX617" fmla="*/ 26987 w 53975"/>
                    <a:gd name="connsiteY617" fmla="*/ 479425 h 1455737"/>
                    <a:gd name="connsiteX618" fmla="*/ 26987 w 53975"/>
                    <a:gd name="connsiteY618" fmla="*/ 482600 h 1455737"/>
                    <a:gd name="connsiteX619" fmla="*/ 0 w 53975"/>
                    <a:gd name="connsiteY619" fmla="*/ 482600 h 1455737"/>
                    <a:gd name="connsiteX620" fmla="*/ 0 w 53975"/>
                    <a:gd name="connsiteY620" fmla="*/ 473075 h 1455737"/>
                    <a:gd name="connsiteX621" fmla="*/ 33337 w 53975"/>
                    <a:gd name="connsiteY621" fmla="*/ 473075 h 1455737"/>
                    <a:gd name="connsiteX622" fmla="*/ 33337 w 53975"/>
                    <a:gd name="connsiteY622" fmla="*/ 476250 h 1455737"/>
                    <a:gd name="connsiteX623" fmla="*/ 0 w 53975"/>
                    <a:gd name="connsiteY623" fmla="*/ 476250 h 1455737"/>
                    <a:gd name="connsiteX624" fmla="*/ 0 w 53975"/>
                    <a:gd name="connsiteY624" fmla="*/ 468312 h 1455737"/>
                    <a:gd name="connsiteX625" fmla="*/ 26987 w 53975"/>
                    <a:gd name="connsiteY625" fmla="*/ 468312 h 1455737"/>
                    <a:gd name="connsiteX626" fmla="*/ 26987 w 53975"/>
                    <a:gd name="connsiteY626" fmla="*/ 469899 h 1455737"/>
                    <a:gd name="connsiteX627" fmla="*/ 0 w 53975"/>
                    <a:gd name="connsiteY627" fmla="*/ 469899 h 1455737"/>
                    <a:gd name="connsiteX628" fmla="*/ 0 w 53975"/>
                    <a:gd name="connsiteY628" fmla="*/ 460375 h 1455737"/>
                    <a:gd name="connsiteX629" fmla="*/ 26987 w 53975"/>
                    <a:gd name="connsiteY629" fmla="*/ 460375 h 1455737"/>
                    <a:gd name="connsiteX630" fmla="*/ 26987 w 53975"/>
                    <a:gd name="connsiteY630" fmla="*/ 463550 h 1455737"/>
                    <a:gd name="connsiteX631" fmla="*/ 0 w 53975"/>
                    <a:gd name="connsiteY631" fmla="*/ 463550 h 1455737"/>
                    <a:gd name="connsiteX632" fmla="*/ 0 w 53975"/>
                    <a:gd name="connsiteY632" fmla="*/ 454025 h 1455737"/>
                    <a:gd name="connsiteX633" fmla="*/ 26987 w 53975"/>
                    <a:gd name="connsiteY633" fmla="*/ 454025 h 1455737"/>
                    <a:gd name="connsiteX634" fmla="*/ 26987 w 53975"/>
                    <a:gd name="connsiteY634" fmla="*/ 457200 h 1455737"/>
                    <a:gd name="connsiteX635" fmla="*/ 0 w 53975"/>
                    <a:gd name="connsiteY635" fmla="*/ 457200 h 1455737"/>
                    <a:gd name="connsiteX636" fmla="*/ 0 w 53975"/>
                    <a:gd name="connsiteY636" fmla="*/ 449262 h 1455737"/>
                    <a:gd name="connsiteX637" fmla="*/ 26987 w 53975"/>
                    <a:gd name="connsiteY637" fmla="*/ 449262 h 1455737"/>
                    <a:gd name="connsiteX638" fmla="*/ 26987 w 53975"/>
                    <a:gd name="connsiteY638" fmla="*/ 450849 h 1455737"/>
                    <a:gd name="connsiteX639" fmla="*/ 0 w 53975"/>
                    <a:gd name="connsiteY639" fmla="*/ 450849 h 1455737"/>
                    <a:gd name="connsiteX640" fmla="*/ 0 w 53975"/>
                    <a:gd name="connsiteY640" fmla="*/ 442912 h 1455737"/>
                    <a:gd name="connsiteX641" fmla="*/ 53975 w 53975"/>
                    <a:gd name="connsiteY641" fmla="*/ 442912 h 1455737"/>
                    <a:gd name="connsiteX642" fmla="*/ 53975 w 53975"/>
                    <a:gd name="connsiteY642" fmla="*/ 446087 h 1455737"/>
                    <a:gd name="connsiteX643" fmla="*/ 0 w 53975"/>
                    <a:gd name="connsiteY643" fmla="*/ 446087 h 1455737"/>
                    <a:gd name="connsiteX644" fmla="*/ 0 w 53975"/>
                    <a:gd name="connsiteY644" fmla="*/ 436562 h 1455737"/>
                    <a:gd name="connsiteX645" fmla="*/ 26987 w 53975"/>
                    <a:gd name="connsiteY645" fmla="*/ 436562 h 1455737"/>
                    <a:gd name="connsiteX646" fmla="*/ 26987 w 53975"/>
                    <a:gd name="connsiteY646" fmla="*/ 438149 h 1455737"/>
                    <a:gd name="connsiteX647" fmla="*/ 0 w 53975"/>
                    <a:gd name="connsiteY647" fmla="*/ 438149 h 1455737"/>
                    <a:gd name="connsiteX648" fmla="*/ 0 w 53975"/>
                    <a:gd name="connsiteY648" fmla="*/ 428625 h 1455737"/>
                    <a:gd name="connsiteX649" fmla="*/ 26987 w 53975"/>
                    <a:gd name="connsiteY649" fmla="*/ 428625 h 1455737"/>
                    <a:gd name="connsiteX650" fmla="*/ 26987 w 53975"/>
                    <a:gd name="connsiteY650" fmla="*/ 431800 h 1455737"/>
                    <a:gd name="connsiteX651" fmla="*/ 0 w 53975"/>
                    <a:gd name="connsiteY651" fmla="*/ 431800 h 1455737"/>
                    <a:gd name="connsiteX652" fmla="*/ 0 w 53975"/>
                    <a:gd name="connsiteY652" fmla="*/ 422275 h 1455737"/>
                    <a:gd name="connsiteX653" fmla="*/ 26987 w 53975"/>
                    <a:gd name="connsiteY653" fmla="*/ 422275 h 1455737"/>
                    <a:gd name="connsiteX654" fmla="*/ 26987 w 53975"/>
                    <a:gd name="connsiteY654" fmla="*/ 425450 h 1455737"/>
                    <a:gd name="connsiteX655" fmla="*/ 0 w 53975"/>
                    <a:gd name="connsiteY655" fmla="*/ 425450 h 1455737"/>
                    <a:gd name="connsiteX656" fmla="*/ 0 w 53975"/>
                    <a:gd name="connsiteY656" fmla="*/ 415925 h 1455737"/>
                    <a:gd name="connsiteX657" fmla="*/ 26987 w 53975"/>
                    <a:gd name="connsiteY657" fmla="*/ 415925 h 1455737"/>
                    <a:gd name="connsiteX658" fmla="*/ 26987 w 53975"/>
                    <a:gd name="connsiteY658" fmla="*/ 419100 h 1455737"/>
                    <a:gd name="connsiteX659" fmla="*/ 0 w 53975"/>
                    <a:gd name="connsiteY659" fmla="*/ 419100 h 1455737"/>
                    <a:gd name="connsiteX660" fmla="*/ 0 w 53975"/>
                    <a:gd name="connsiteY660" fmla="*/ 411162 h 1455737"/>
                    <a:gd name="connsiteX661" fmla="*/ 33337 w 53975"/>
                    <a:gd name="connsiteY661" fmla="*/ 411162 h 1455737"/>
                    <a:gd name="connsiteX662" fmla="*/ 33337 w 53975"/>
                    <a:gd name="connsiteY662" fmla="*/ 412749 h 1455737"/>
                    <a:gd name="connsiteX663" fmla="*/ 0 w 53975"/>
                    <a:gd name="connsiteY663" fmla="*/ 412749 h 1455737"/>
                    <a:gd name="connsiteX664" fmla="*/ 0 w 53975"/>
                    <a:gd name="connsiteY664" fmla="*/ 403225 h 1455737"/>
                    <a:gd name="connsiteX665" fmla="*/ 26987 w 53975"/>
                    <a:gd name="connsiteY665" fmla="*/ 403225 h 1455737"/>
                    <a:gd name="connsiteX666" fmla="*/ 26987 w 53975"/>
                    <a:gd name="connsiteY666" fmla="*/ 407987 h 1455737"/>
                    <a:gd name="connsiteX667" fmla="*/ 0 w 53975"/>
                    <a:gd name="connsiteY667" fmla="*/ 407987 h 1455737"/>
                    <a:gd name="connsiteX668" fmla="*/ 0 w 53975"/>
                    <a:gd name="connsiteY668" fmla="*/ 396875 h 1455737"/>
                    <a:gd name="connsiteX669" fmla="*/ 26987 w 53975"/>
                    <a:gd name="connsiteY669" fmla="*/ 396875 h 1455737"/>
                    <a:gd name="connsiteX670" fmla="*/ 26987 w 53975"/>
                    <a:gd name="connsiteY670" fmla="*/ 400050 h 1455737"/>
                    <a:gd name="connsiteX671" fmla="*/ 0 w 53975"/>
                    <a:gd name="connsiteY671" fmla="*/ 400050 h 1455737"/>
                    <a:gd name="connsiteX672" fmla="*/ 0 w 53975"/>
                    <a:gd name="connsiteY672" fmla="*/ 392112 h 1455737"/>
                    <a:gd name="connsiteX673" fmla="*/ 26987 w 53975"/>
                    <a:gd name="connsiteY673" fmla="*/ 392112 h 1455737"/>
                    <a:gd name="connsiteX674" fmla="*/ 26987 w 53975"/>
                    <a:gd name="connsiteY674" fmla="*/ 393699 h 1455737"/>
                    <a:gd name="connsiteX675" fmla="*/ 0 w 53975"/>
                    <a:gd name="connsiteY675" fmla="*/ 393699 h 1455737"/>
                    <a:gd name="connsiteX676" fmla="*/ 0 w 53975"/>
                    <a:gd name="connsiteY676" fmla="*/ 385762 h 1455737"/>
                    <a:gd name="connsiteX677" fmla="*/ 26987 w 53975"/>
                    <a:gd name="connsiteY677" fmla="*/ 385762 h 1455737"/>
                    <a:gd name="connsiteX678" fmla="*/ 26987 w 53975"/>
                    <a:gd name="connsiteY678" fmla="*/ 388937 h 1455737"/>
                    <a:gd name="connsiteX679" fmla="*/ 0 w 53975"/>
                    <a:gd name="connsiteY679" fmla="*/ 388937 h 1455737"/>
                    <a:gd name="connsiteX680" fmla="*/ 0 w 53975"/>
                    <a:gd name="connsiteY680" fmla="*/ 379412 h 1455737"/>
                    <a:gd name="connsiteX681" fmla="*/ 53975 w 53975"/>
                    <a:gd name="connsiteY681" fmla="*/ 379412 h 1455737"/>
                    <a:gd name="connsiteX682" fmla="*/ 53975 w 53975"/>
                    <a:gd name="connsiteY682" fmla="*/ 382587 h 1455737"/>
                    <a:gd name="connsiteX683" fmla="*/ 0 w 53975"/>
                    <a:gd name="connsiteY683" fmla="*/ 382587 h 1455737"/>
                    <a:gd name="connsiteX684" fmla="*/ 0 w 53975"/>
                    <a:gd name="connsiteY684" fmla="*/ 371475 h 1455737"/>
                    <a:gd name="connsiteX685" fmla="*/ 26987 w 53975"/>
                    <a:gd name="connsiteY685" fmla="*/ 371475 h 1455737"/>
                    <a:gd name="connsiteX686" fmla="*/ 26987 w 53975"/>
                    <a:gd name="connsiteY686" fmla="*/ 374650 h 1455737"/>
                    <a:gd name="connsiteX687" fmla="*/ 0 w 53975"/>
                    <a:gd name="connsiteY687" fmla="*/ 374650 h 1455737"/>
                    <a:gd name="connsiteX688" fmla="*/ 0 w 53975"/>
                    <a:gd name="connsiteY688" fmla="*/ 365125 h 1455737"/>
                    <a:gd name="connsiteX689" fmla="*/ 26987 w 53975"/>
                    <a:gd name="connsiteY689" fmla="*/ 365125 h 1455737"/>
                    <a:gd name="connsiteX690" fmla="*/ 26987 w 53975"/>
                    <a:gd name="connsiteY690" fmla="*/ 368300 h 1455737"/>
                    <a:gd name="connsiteX691" fmla="*/ 0 w 53975"/>
                    <a:gd name="connsiteY691" fmla="*/ 368300 h 1455737"/>
                    <a:gd name="connsiteX692" fmla="*/ 0 w 53975"/>
                    <a:gd name="connsiteY692" fmla="*/ 358775 h 1455737"/>
                    <a:gd name="connsiteX693" fmla="*/ 26987 w 53975"/>
                    <a:gd name="connsiteY693" fmla="*/ 358775 h 1455737"/>
                    <a:gd name="connsiteX694" fmla="*/ 26987 w 53975"/>
                    <a:gd name="connsiteY694" fmla="*/ 361950 h 1455737"/>
                    <a:gd name="connsiteX695" fmla="*/ 0 w 53975"/>
                    <a:gd name="connsiteY695" fmla="*/ 361950 h 1455737"/>
                    <a:gd name="connsiteX696" fmla="*/ 0 w 53975"/>
                    <a:gd name="connsiteY696" fmla="*/ 354012 h 1455737"/>
                    <a:gd name="connsiteX697" fmla="*/ 26987 w 53975"/>
                    <a:gd name="connsiteY697" fmla="*/ 354012 h 1455737"/>
                    <a:gd name="connsiteX698" fmla="*/ 26987 w 53975"/>
                    <a:gd name="connsiteY698" fmla="*/ 355599 h 1455737"/>
                    <a:gd name="connsiteX699" fmla="*/ 0 w 53975"/>
                    <a:gd name="connsiteY699" fmla="*/ 355599 h 1455737"/>
                    <a:gd name="connsiteX700" fmla="*/ 0 w 53975"/>
                    <a:gd name="connsiteY700" fmla="*/ 347662 h 1455737"/>
                    <a:gd name="connsiteX701" fmla="*/ 33337 w 53975"/>
                    <a:gd name="connsiteY701" fmla="*/ 347662 h 1455737"/>
                    <a:gd name="connsiteX702" fmla="*/ 33337 w 53975"/>
                    <a:gd name="connsiteY702" fmla="*/ 350837 h 1455737"/>
                    <a:gd name="connsiteX703" fmla="*/ 0 w 53975"/>
                    <a:gd name="connsiteY703" fmla="*/ 350837 h 1455737"/>
                    <a:gd name="connsiteX704" fmla="*/ 0 w 53975"/>
                    <a:gd name="connsiteY704" fmla="*/ 339725 h 1455737"/>
                    <a:gd name="connsiteX705" fmla="*/ 26987 w 53975"/>
                    <a:gd name="connsiteY705" fmla="*/ 339725 h 1455737"/>
                    <a:gd name="connsiteX706" fmla="*/ 26987 w 53975"/>
                    <a:gd name="connsiteY706" fmla="*/ 342900 h 1455737"/>
                    <a:gd name="connsiteX707" fmla="*/ 0 w 53975"/>
                    <a:gd name="connsiteY707" fmla="*/ 342900 h 1455737"/>
                    <a:gd name="connsiteX708" fmla="*/ 0 w 53975"/>
                    <a:gd name="connsiteY708" fmla="*/ 334962 h 1455737"/>
                    <a:gd name="connsiteX709" fmla="*/ 26987 w 53975"/>
                    <a:gd name="connsiteY709" fmla="*/ 334962 h 1455737"/>
                    <a:gd name="connsiteX710" fmla="*/ 26987 w 53975"/>
                    <a:gd name="connsiteY710" fmla="*/ 336549 h 1455737"/>
                    <a:gd name="connsiteX711" fmla="*/ 0 w 53975"/>
                    <a:gd name="connsiteY711" fmla="*/ 336549 h 1455737"/>
                    <a:gd name="connsiteX712" fmla="*/ 0 w 53975"/>
                    <a:gd name="connsiteY712" fmla="*/ 328612 h 1455737"/>
                    <a:gd name="connsiteX713" fmla="*/ 26987 w 53975"/>
                    <a:gd name="connsiteY713" fmla="*/ 328612 h 1455737"/>
                    <a:gd name="connsiteX714" fmla="*/ 26987 w 53975"/>
                    <a:gd name="connsiteY714" fmla="*/ 331787 h 1455737"/>
                    <a:gd name="connsiteX715" fmla="*/ 0 w 53975"/>
                    <a:gd name="connsiteY715" fmla="*/ 331787 h 1455737"/>
                    <a:gd name="connsiteX716" fmla="*/ 0 w 53975"/>
                    <a:gd name="connsiteY716" fmla="*/ 322262 h 1455737"/>
                    <a:gd name="connsiteX717" fmla="*/ 26987 w 53975"/>
                    <a:gd name="connsiteY717" fmla="*/ 322262 h 1455737"/>
                    <a:gd name="connsiteX718" fmla="*/ 26987 w 53975"/>
                    <a:gd name="connsiteY718" fmla="*/ 325437 h 1455737"/>
                    <a:gd name="connsiteX719" fmla="*/ 0 w 53975"/>
                    <a:gd name="connsiteY719" fmla="*/ 325437 h 1455737"/>
                    <a:gd name="connsiteX720" fmla="*/ 0 w 53975"/>
                    <a:gd name="connsiteY720" fmla="*/ 314325 h 1455737"/>
                    <a:gd name="connsiteX721" fmla="*/ 53975 w 53975"/>
                    <a:gd name="connsiteY721" fmla="*/ 314325 h 1455737"/>
                    <a:gd name="connsiteX722" fmla="*/ 53975 w 53975"/>
                    <a:gd name="connsiteY722" fmla="*/ 319087 h 1455737"/>
                    <a:gd name="connsiteX723" fmla="*/ 0 w 53975"/>
                    <a:gd name="connsiteY723" fmla="*/ 319087 h 1455737"/>
                    <a:gd name="connsiteX724" fmla="*/ 0 w 53975"/>
                    <a:gd name="connsiteY724" fmla="*/ 307975 h 1455737"/>
                    <a:gd name="connsiteX725" fmla="*/ 26987 w 53975"/>
                    <a:gd name="connsiteY725" fmla="*/ 307975 h 1455737"/>
                    <a:gd name="connsiteX726" fmla="*/ 26987 w 53975"/>
                    <a:gd name="connsiteY726" fmla="*/ 311150 h 1455737"/>
                    <a:gd name="connsiteX727" fmla="*/ 0 w 53975"/>
                    <a:gd name="connsiteY727" fmla="*/ 311150 h 1455737"/>
                    <a:gd name="connsiteX728" fmla="*/ 0 w 53975"/>
                    <a:gd name="connsiteY728" fmla="*/ 301625 h 1455737"/>
                    <a:gd name="connsiteX729" fmla="*/ 26987 w 53975"/>
                    <a:gd name="connsiteY729" fmla="*/ 301625 h 1455737"/>
                    <a:gd name="connsiteX730" fmla="*/ 26987 w 53975"/>
                    <a:gd name="connsiteY730" fmla="*/ 304800 h 1455737"/>
                    <a:gd name="connsiteX731" fmla="*/ 0 w 53975"/>
                    <a:gd name="connsiteY731" fmla="*/ 304800 h 1455737"/>
                    <a:gd name="connsiteX732" fmla="*/ 0 w 53975"/>
                    <a:gd name="connsiteY732" fmla="*/ 296862 h 1455737"/>
                    <a:gd name="connsiteX733" fmla="*/ 26987 w 53975"/>
                    <a:gd name="connsiteY733" fmla="*/ 296862 h 1455737"/>
                    <a:gd name="connsiteX734" fmla="*/ 26987 w 53975"/>
                    <a:gd name="connsiteY734" fmla="*/ 298449 h 1455737"/>
                    <a:gd name="connsiteX735" fmla="*/ 0 w 53975"/>
                    <a:gd name="connsiteY735" fmla="*/ 298449 h 1455737"/>
                    <a:gd name="connsiteX736" fmla="*/ 0 w 53975"/>
                    <a:gd name="connsiteY736" fmla="*/ 290512 h 1455737"/>
                    <a:gd name="connsiteX737" fmla="*/ 26987 w 53975"/>
                    <a:gd name="connsiteY737" fmla="*/ 290512 h 1455737"/>
                    <a:gd name="connsiteX738" fmla="*/ 26987 w 53975"/>
                    <a:gd name="connsiteY738" fmla="*/ 293687 h 1455737"/>
                    <a:gd name="connsiteX739" fmla="*/ 0 w 53975"/>
                    <a:gd name="connsiteY739" fmla="*/ 293687 h 1455737"/>
                    <a:gd name="connsiteX740" fmla="*/ 0 w 53975"/>
                    <a:gd name="connsiteY740" fmla="*/ 282575 h 1455737"/>
                    <a:gd name="connsiteX741" fmla="*/ 33337 w 53975"/>
                    <a:gd name="connsiteY741" fmla="*/ 282575 h 1455737"/>
                    <a:gd name="connsiteX742" fmla="*/ 33337 w 53975"/>
                    <a:gd name="connsiteY742" fmla="*/ 285750 h 1455737"/>
                    <a:gd name="connsiteX743" fmla="*/ 0 w 53975"/>
                    <a:gd name="connsiteY743" fmla="*/ 285750 h 1455737"/>
                    <a:gd name="connsiteX744" fmla="*/ 0 w 53975"/>
                    <a:gd name="connsiteY744" fmla="*/ 277812 h 1455737"/>
                    <a:gd name="connsiteX745" fmla="*/ 26987 w 53975"/>
                    <a:gd name="connsiteY745" fmla="*/ 277812 h 1455737"/>
                    <a:gd name="connsiteX746" fmla="*/ 26987 w 53975"/>
                    <a:gd name="connsiteY746" fmla="*/ 279399 h 1455737"/>
                    <a:gd name="connsiteX747" fmla="*/ 0 w 53975"/>
                    <a:gd name="connsiteY747" fmla="*/ 279399 h 1455737"/>
                    <a:gd name="connsiteX748" fmla="*/ 0 w 53975"/>
                    <a:gd name="connsiteY748" fmla="*/ 271462 h 1455737"/>
                    <a:gd name="connsiteX749" fmla="*/ 26987 w 53975"/>
                    <a:gd name="connsiteY749" fmla="*/ 271462 h 1455737"/>
                    <a:gd name="connsiteX750" fmla="*/ 26987 w 53975"/>
                    <a:gd name="connsiteY750" fmla="*/ 274637 h 1455737"/>
                    <a:gd name="connsiteX751" fmla="*/ 0 w 53975"/>
                    <a:gd name="connsiteY751" fmla="*/ 274637 h 1455737"/>
                    <a:gd name="connsiteX752" fmla="*/ 0 w 53975"/>
                    <a:gd name="connsiteY752" fmla="*/ 265112 h 1455737"/>
                    <a:gd name="connsiteX753" fmla="*/ 26987 w 53975"/>
                    <a:gd name="connsiteY753" fmla="*/ 265112 h 1455737"/>
                    <a:gd name="connsiteX754" fmla="*/ 26987 w 53975"/>
                    <a:gd name="connsiteY754" fmla="*/ 268287 h 1455737"/>
                    <a:gd name="connsiteX755" fmla="*/ 0 w 53975"/>
                    <a:gd name="connsiteY755" fmla="*/ 268287 h 1455737"/>
                    <a:gd name="connsiteX756" fmla="*/ 0 w 53975"/>
                    <a:gd name="connsiteY756" fmla="*/ 258762 h 1455737"/>
                    <a:gd name="connsiteX757" fmla="*/ 26987 w 53975"/>
                    <a:gd name="connsiteY757" fmla="*/ 258762 h 1455737"/>
                    <a:gd name="connsiteX758" fmla="*/ 26987 w 53975"/>
                    <a:gd name="connsiteY758" fmla="*/ 261937 h 1455737"/>
                    <a:gd name="connsiteX759" fmla="*/ 0 w 53975"/>
                    <a:gd name="connsiteY759" fmla="*/ 261937 h 1455737"/>
                    <a:gd name="connsiteX760" fmla="*/ 0 w 53975"/>
                    <a:gd name="connsiteY760" fmla="*/ 252412 h 1455737"/>
                    <a:gd name="connsiteX761" fmla="*/ 53975 w 53975"/>
                    <a:gd name="connsiteY761" fmla="*/ 252412 h 1455737"/>
                    <a:gd name="connsiteX762" fmla="*/ 53975 w 53975"/>
                    <a:gd name="connsiteY762" fmla="*/ 253999 h 1455737"/>
                    <a:gd name="connsiteX763" fmla="*/ 0 w 53975"/>
                    <a:gd name="connsiteY763" fmla="*/ 253999 h 1455737"/>
                    <a:gd name="connsiteX764" fmla="*/ 0 w 53975"/>
                    <a:gd name="connsiteY764" fmla="*/ 244475 h 1455737"/>
                    <a:gd name="connsiteX765" fmla="*/ 26987 w 53975"/>
                    <a:gd name="connsiteY765" fmla="*/ 244475 h 1455737"/>
                    <a:gd name="connsiteX766" fmla="*/ 26987 w 53975"/>
                    <a:gd name="connsiteY766" fmla="*/ 247650 h 1455737"/>
                    <a:gd name="connsiteX767" fmla="*/ 0 w 53975"/>
                    <a:gd name="connsiteY767" fmla="*/ 247650 h 1455737"/>
                    <a:gd name="connsiteX768" fmla="*/ 0 w 53975"/>
                    <a:gd name="connsiteY768" fmla="*/ 239712 h 1455737"/>
                    <a:gd name="connsiteX769" fmla="*/ 26987 w 53975"/>
                    <a:gd name="connsiteY769" fmla="*/ 239712 h 1455737"/>
                    <a:gd name="connsiteX770" fmla="*/ 26987 w 53975"/>
                    <a:gd name="connsiteY770" fmla="*/ 241299 h 1455737"/>
                    <a:gd name="connsiteX771" fmla="*/ 0 w 53975"/>
                    <a:gd name="connsiteY771" fmla="*/ 241299 h 1455737"/>
                    <a:gd name="connsiteX772" fmla="*/ 0 w 53975"/>
                    <a:gd name="connsiteY772" fmla="*/ 233362 h 1455737"/>
                    <a:gd name="connsiteX773" fmla="*/ 26987 w 53975"/>
                    <a:gd name="connsiteY773" fmla="*/ 233362 h 1455737"/>
                    <a:gd name="connsiteX774" fmla="*/ 26987 w 53975"/>
                    <a:gd name="connsiteY774" fmla="*/ 236537 h 1455737"/>
                    <a:gd name="connsiteX775" fmla="*/ 0 w 53975"/>
                    <a:gd name="connsiteY775" fmla="*/ 236537 h 1455737"/>
                    <a:gd name="connsiteX776" fmla="*/ 0 w 53975"/>
                    <a:gd name="connsiteY776" fmla="*/ 225425 h 1455737"/>
                    <a:gd name="connsiteX777" fmla="*/ 26987 w 53975"/>
                    <a:gd name="connsiteY777" fmla="*/ 225425 h 1455737"/>
                    <a:gd name="connsiteX778" fmla="*/ 26987 w 53975"/>
                    <a:gd name="connsiteY778" fmla="*/ 230187 h 1455737"/>
                    <a:gd name="connsiteX779" fmla="*/ 0 w 53975"/>
                    <a:gd name="connsiteY779" fmla="*/ 230187 h 1455737"/>
                    <a:gd name="connsiteX780" fmla="*/ 0 w 53975"/>
                    <a:gd name="connsiteY780" fmla="*/ 220662 h 1455737"/>
                    <a:gd name="connsiteX781" fmla="*/ 33337 w 53975"/>
                    <a:gd name="connsiteY781" fmla="*/ 220662 h 1455737"/>
                    <a:gd name="connsiteX782" fmla="*/ 33337 w 53975"/>
                    <a:gd name="connsiteY782" fmla="*/ 222249 h 1455737"/>
                    <a:gd name="connsiteX783" fmla="*/ 0 w 53975"/>
                    <a:gd name="connsiteY783" fmla="*/ 222249 h 1455737"/>
                    <a:gd name="connsiteX784" fmla="*/ 0 w 53975"/>
                    <a:gd name="connsiteY784" fmla="*/ 214312 h 1455737"/>
                    <a:gd name="connsiteX785" fmla="*/ 26987 w 53975"/>
                    <a:gd name="connsiteY785" fmla="*/ 214312 h 1455737"/>
                    <a:gd name="connsiteX786" fmla="*/ 26987 w 53975"/>
                    <a:gd name="connsiteY786" fmla="*/ 217487 h 1455737"/>
                    <a:gd name="connsiteX787" fmla="*/ 0 w 53975"/>
                    <a:gd name="connsiteY787" fmla="*/ 217487 h 1455737"/>
                    <a:gd name="connsiteX788" fmla="*/ 0 w 53975"/>
                    <a:gd name="connsiteY788" fmla="*/ 207962 h 1455737"/>
                    <a:gd name="connsiteX789" fmla="*/ 26987 w 53975"/>
                    <a:gd name="connsiteY789" fmla="*/ 207962 h 1455737"/>
                    <a:gd name="connsiteX790" fmla="*/ 26987 w 53975"/>
                    <a:gd name="connsiteY790" fmla="*/ 211137 h 1455737"/>
                    <a:gd name="connsiteX791" fmla="*/ 0 w 53975"/>
                    <a:gd name="connsiteY791" fmla="*/ 211137 h 1455737"/>
                    <a:gd name="connsiteX792" fmla="*/ 0 w 53975"/>
                    <a:gd name="connsiteY792" fmla="*/ 201612 h 1455737"/>
                    <a:gd name="connsiteX793" fmla="*/ 26987 w 53975"/>
                    <a:gd name="connsiteY793" fmla="*/ 201612 h 1455737"/>
                    <a:gd name="connsiteX794" fmla="*/ 26987 w 53975"/>
                    <a:gd name="connsiteY794" fmla="*/ 204787 h 1455737"/>
                    <a:gd name="connsiteX795" fmla="*/ 0 w 53975"/>
                    <a:gd name="connsiteY795" fmla="*/ 204787 h 1455737"/>
                    <a:gd name="connsiteX796" fmla="*/ 0 w 53975"/>
                    <a:gd name="connsiteY796" fmla="*/ 195262 h 1455737"/>
                    <a:gd name="connsiteX797" fmla="*/ 26987 w 53975"/>
                    <a:gd name="connsiteY797" fmla="*/ 195262 h 1455737"/>
                    <a:gd name="connsiteX798" fmla="*/ 26987 w 53975"/>
                    <a:gd name="connsiteY798" fmla="*/ 196849 h 1455737"/>
                    <a:gd name="connsiteX799" fmla="*/ 0 w 53975"/>
                    <a:gd name="connsiteY799" fmla="*/ 196849 h 1455737"/>
                    <a:gd name="connsiteX800" fmla="*/ 0 w 53975"/>
                    <a:gd name="connsiteY800" fmla="*/ 188912 h 1455737"/>
                    <a:gd name="connsiteX801" fmla="*/ 53975 w 53975"/>
                    <a:gd name="connsiteY801" fmla="*/ 188912 h 1455737"/>
                    <a:gd name="connsiteX802" fmla="*/ 53975 w 53975"/>
                    <a:gd name="connsiteY802" fmla="*/ 192087 h 1455737"/>
                    <a:gd name="connsiteX803" fmla="*/ 0 w 53975"/>
                    <a:gd name="connsiteY803" fmla="*/ 192087 h 1455737"/>
                    <a:gd name="connsiteX804" fmla="*/ 0 w 53975"/>
                    <a:gd name="connsiteY804" fmla="*/ 182562 h 1455737"/>
                    <a:gd name="connsiteX805" fmla="*/ 26987 w 53975"/>
                    <a:gd name="connsiteY805" fmla="*/ 182562 h 1455737"/>
                    <a:gd name="connsiteX806" fmla="*/ 26987 w 53975"/>
                    <a:gd name="connsiteY806" fmla="*/ 184149 h 1455737"/>
                    <a:gd name="connsiteX807" fmla="*/ 0 w 53975"/>
                    <a:gd name="connsiteY807" fmla="*/ 184149 h 1455737"/>
                    <a:gd name="connsiteX808" fmla="*/ 0 w 53975"/>
                    <a:gd name="connsiteY808" fmla="*/ 176212 h 1455737"/>
                    <a:gd name="connsiteX809" fmla="*/ 26987 w 53975"/>
                    <a:gd name="connsiteY809" fmla="*/ 176212 h 1455737"/>
                    <a:gd name="connsiteX810" fmla="*/ 26987 w 53975"/>
                    <a:gd name="connsiteY810" fmla="*/ 179387 h 1455737"/>
                    <a:gd name="connsiteX811" fmla="*/ 0 w 53975"/>
                    <a:gd name="connsiteY811" fmla="*/ 179387 h 1455737"/>
                    <a:gd name="connsiteX812" fmla="*/ 0 w 53975"/>
                    <a:gd name="connsiteY812" fmla="*/ 169862 h 1455737"/>
                    <a:gd name="connsiteX813" fmla="*/ 26987 w 53975"/>
                    <a:gd name="connsiteY813" fmla="*/ 169862 h 1455737"/>
                    <a:gd name="connsiteX814" fmla="*/ 26987 w 53975"/>
                    <a:gd name="connsiteY814" fmla="*/ 173037 h 1455737"/>
                    <a:gd name="connsiteX815" fmla="*/ 0 w 53975"/>
                    <a:gd name="connsiteY815" fmla="*/ 173037 h 1455737"/>
                    <a:gd name="connsiteX816" fmla="*/ 0 w 53975"/>
                    <a:gd name="connsiteY816" fmla="*/ 163512 h 1455737"/>
                    <a:gd name="connsiteX817" fmla="*/ 26987 w 53975"/>
                    <a:gd name="connsiteY817" fmla="*/ 163512 h 1455737"/>
                    <a:gd name="connsiteX818" fmla="*/ 26987 w 53975"/>
                    <a:gd name="connsiteY818" fmla="*/ 165099 h 1455737"/>
                    <a:gd name="connsiteX819" fmla="*/ 0 w 53975"/>
                    <a:gd name="connsiteY819" fmla="*/ 165099 h 1455737"/>
                    <a:gd name="connsiteX820" fmla="*/ 0 w 53975"/>
                    <a:gd name="connsiteY820" fmla="*/ 157162 h 1455737"/>
                    <a:gd name="connsiteX821" fmla="*/ 33337 w 53975"/>
                    <a:gd name="connsiteY821" fmla="*/ 157162 h 1455737"/>
                    <a:gd name="connsiteX822" fmla="*/ 33337 w 53975"/>
                    <a:gd name="connsiteY822" fmla="*/ 160337 h 1455737"/>
                    <a:gd name="connsiteX823" fmla="*/ 0 w 53975"/>
                    <a:gd name="connsiteY823" fmla="*/ 160337 h 1455737"/>
                    <a:gd name="connsiteX824" fmla="*/ 0 w 53975"/>
                    <a:gd name="connsiteY824" fmla="*/ 150812 h 1455737"/>
                    <a:gd name="connsiteX825" fmla="*/ 26987 w 53975"/>
                    <a:gd name="connsiteY825" fmla="*/ 150812 h 1455737"/>
                    <a:gd name="connsiteX826" fmla="*/ 26987 w 53975"/>
                    <a:gd name="connsiteY826" fmla="*/ 153987 h 1455737"/>
                    <a:gd name="connsiteX827" fmla="*/ 0 w 53975"/>
                    <a:gd name="connsiteY827" fmla="*/ 153987 h 1455737"/>
                    <a:gd name="connsiteX828" fmla="*/ 0 w 53975"/>
                    <a:gd name="connsiteY828" fmla="*/ 144462 h 1455737"/>
                    <a:gd name="connsiteX829" fmla="*/ 26987 w 53975"/>
                    <a:gd name="connsiteY829" fmla="*/ 144462 h 1455737"/>
                    <a:gd name="connsiteX830" fmla="*/ 26987 w 53975"/>
                    <a:gd name="connsiteY830" fmla="*/ 147637 h 1455737"/>
                    <a:gd name="connsiteX831" fmla="*/ 0 w 53975"/>
                    <a:gd name="connsiteY831" fmla="*/ 147637 h 1455737"/>
                    <a:gd name="connsiteX832" fmla="*/ 0 w 53975"/>
                    <a:gd name="connsiteY832" fmla="*/ 138112 h 1455737"/>
                    <a:gd name="connsiteX833" fmla="*/ 26987 w 53975"/>
                    <a:gd name="connsiteY833" fmla="*/ 138112 h 1455737"/>
                    <a:gd name="connsiteX834" fmla="*/ 26987 w 53975"/>
                    <a:gd name="connsiteY834" fmla="*/ 141287 h 1455737"/>
                    <a:gd name="connsiteX835" fmla="*/ 0 w 53975"/>
                    <a:gd name="connsiteY835" fmla="*/ 141287 h 1455737"/>
                    <a:gd name="connsiteX836" fmla="*/ 0 w 53975"/>
                    <a:gd name="connsiteY836" fmla="*/ 131762 h 1455737"/>
                    <a:gd name="connsiteX837" fmla="*/ 26987 w 53975"/>
                    <a:gd name="connsiteY837" fmla="*/ 131762 h 1455737"/>
                    <a:gd name="connsiteX838" fmla="*/ 26987 w 53975"/>
                    <a:gd name="connsiteY838" fmla="*/ 134937 h 1455737"/>
                    <a:gd name="connsiteX839" fmla="*/ 0 w 53975"/>
                    <a:gd name="connsiteY839" fmla="*/ 134937 h 1455737"/>
                    <a:gd name="connsiteX840" fmla="*/ 0 w 53975"/>
                    <a:gd name="connsiteY840" fmla="*/ 125412 h 1455737"/>
                    <a:gd name="connsiteX841" fmla="*/ 53975 w 53975"/>
                    <a:gd name="connsiteY841" fmla="*/ 125412 h 1455737"/>
                    <a:gd name="connsiteX842" fmla="*/ 53975 w 53975"/>
                    <a:gd name="connsiteY842" fmla="*/ 128587 h 1455737"/>
                    <a:gd name="connsiteX843" fmla="*/ 0 w 53975"/>
                    <a:gd name="connsiteY843" fmla="*/ 128587 h 1455737"/>
                    <a:gd name="connsiteX844" fmla="*/ 0 w 53975"/>
                    <a:gd name="connsiteY844" fmla="*/ 119062 h 1455737"/>
                    <a:gd name="connsiteX845" fmla="*/ 26987 w 53975"/>
                    <a:gd name="connsiteY845" fmla="*/ 119062 h 1455737"/>
                    <a:gd name="connsiteX846" fmla="*/ 26987 w 53975"/>
                    <a:gd name="connsiteY846" fmla="*/ 122237 h 1455737"/>
                    <a:gd name="connsiteX847" fmla="*/ 0 w 53975"/>
                    <a:gd name="connsiteY847" fmla="*/ 122237 h 1455737"/>
                    <a:gd name="connsiteX848" fmla="*/ 0 w 53975"/>
                    <a:gd name="connsiteY848" fmla="*/ 112712 h 1455737"/>
                    <a:gd name="connsiteX849" fmla="*/ 26987 w 53975"/>
                    <a:gd name="connsiteY849" fmla="*/ 112712 h 1455737"/>
                    <a:gd name="connsiteX850" fmla="*/ 26987 w 53975"/>
                    <a:gd name="connsiteY850" fmla="*/ 115887 h 1455737"/>
                    <a:gd name="connsiteX851" fmla="*/ 0 w 53975"/>
                    <a:gd name="connsiteY851" fmla="*/ 115887 h 1455737"/>
                    <a:gd name="connsiteX852" fmla="*/ 0 w 53975"/>
                    <a:gd name="connsiteY852" fmla="*/ 106362 h 1455737"/>
                    <a:gd name="connsiteX853" fmla="*/ 26987 w 53975"/>
                    <a:gd name="connsiteY853" fmla="*/ 106362 h 1455737"/>
                    <a:gd name="connsiteX854" fmla="*/ 26987 w 53975"/>
                    <a:gd name="connsiteY854" fmla="*/ 107949 h 1455737"/>
                    <a:gd name="connsiteX855" fmla="*/ 0 w 53975"/>
                    <a:gd name="connsiteY855" fmla="*/ 107949 h 1455737"/>
                    <a:gd name="connsiteX856" fmla="*/ 0 w 53975"/>
                    <a:gd name="connsiteY856" fmla="*/ 100012 h 1455737"/>
                    <a:gd name="connsiteX857" fmla="*/ 26987 w 53975"/>
                    <a:gd name="connsiteY857" fmla="*/ 100012 h 1455737"/>
                    <a:gd name="connsiteX858" fmla="*/ 26987 w 53975"/>
                    <a:gd name="connsiteY858" fmla="*/ 103187 h 1455737"/>
                    <a:gd name="connsiteX859" fmla="*/ 0 w 53975"/>
                    <a:gd name="connsiteY859" fmla="*/ 103187 h 1455737"/>
                    <a:gd name="connsiteX860" fmla="*/ 0 w 53975"/>
                    <a:gd name="connsiteY860" fmla="*/ 93662 h 1455737"/>
                    <a:gd name="connsiteX861" fmla="*/ 33337 w 53975"/>
                    <a:gd name="connsiteY861" fmla="*/ 93662 h 1455737"/>
                    <a:gd name="connsiteX862" fmla="*/ 33337 w 53975"/>
                    <a:gd name="connsiteY862" fmla="*/ 96837 h 1455737"/>
                    <a:gd name="connsiteX863" fmla="*/ 0 w 53975"/>
                    <a:gd name="connsiteY863" fmla="*/ 96837 h 1455737"/>
                    <a:gd name="connsiteX864" fmla="*/ 0 w 53975"/>
                    <a:gd name="connsiteY864" fmla="*/ 87312 h 1455737"/>
                    <a:gd name="connsiteX865" fmla="*/ 26987 w 53975"/>
                    <a:gd name="connsiteY865" fmla="*/ 87312 h 1455737"/>
                    <a:gd name="connsiteX866" fmla="*/ 26987 w 53975"/>
                    <a:gd name="connsiteY866" fmla="*/ 90487 h 1455737"/>
                    <a:gd name="connsiteX867" fmla="*/ 0 w 53975"/>
                    <a:gd name="connsiteY867" fmla="*/ 90487 h 1455737"/>
                    <a:gd name="connsiteX868" fmla="*/ 0 w 53975"/>
                    <a:gd name="connsiteY868" fmla="*/ 82550 h 1455737"/>
                    <a:gd name="connsiteX869" fmla="*/ 26987 w 53975"/>
                    <a:gd name="connsiteY869" fmla="*/ 82550 h 1455737"/>
                    <a:gd name="connsiteX870" fmla="*/ 26987 w 53975"/>
                    <a:gd name="connsiteY870" fmla="*/ 84137 h 1455737"/>
                    <a:gd name="connsiteX871" fmla="*/ 0 w 53975"/>
                    <a:gd name="connsiteY871" fmla="*/ 84137 h 1455737"/>
                    <a:gd name="connsiteX872" fmla="*/ 0 w 53975"/>
                    <a:gd name="connsiteY872" fmla="*/ 74612 h 1455737"/>
                    <a:gd name="connsiteX873" fmla="*/ 26987 w 53975"/>
                    <a:gd name="connsiteY873" fmla="*/ 74612 h 1455737"/>
                    <a:gd name="connsiteX874" fmla="*/ 26987 w 53975"/>
                    <a:gd name="connsiteY874" fmla="*/ 77787 h 1455737"/>
                    <a:gd name="connsiteX875" fmla="*/ 0 w 53975"/>
                    <a:gd name="connsiteY875" fmla="*/ 77787 h 1455737"/>
                    <a:gd name="connsiteX876" fmla="*/ 0 w 53975"/>
                    <a:gd name="connsiteY876" fmla="*/ 68262 h 1455737"/>
                    <a:gd name="connsiteX877" fmla="*/ 26987 w 53975"/>
                    <a:gd name="connsiteY877" fmla="*/ 68262 h 1455737"/>
                    <a:gd name="connsiteX878" fmla="*/ 26987 w 53975"/>
                    <a:gd name="connsiteY878" fmla="*/ 71437 h 1455737"/>
                    <a:gd name="connsiteX879" fmla="*/ 0 w 53975"/>
                    <a:gd name="connsiteY879" fmla="*/ 71437 h 1455737"/>
                    <a:gd name="connsiteX880" fmla="*/ 0 w 53975"/>
                    <a:gd name="connsiteY880" fmla="*/ 63500 h 1455737"/>
                    <a:gd name="connsiteX881" fmla="*/ 53975 w 53975"/>
                    <a:gd name="connsiteY881" fmla="*/ 63500 h 1455737"/>
                    <a:gd name="connsiteX882" fmla="*/ 53975 w 53975"/>
                    <a:gd name="connsiteY882" fmla="*/ 65087 h 1455737"/>
                    <a:gd name="connsiteX883" fmla="*/ 0 w 53975"/>
                    <a:gd name="connsiteY883" fmla="*/ 65087 h 1455737"/>
                    <a:gd name="connsiteX884" fmla="*/ 0 w 53975"/>
                    <a:gd name="connsiteY884" fmla="*/ 55562 h 1455737"/>
                    <a:gd name="connsiteX885" fmla="*/ 26987 w 53975"/>
                    <a:gd name="connsiteY885" fmla="*/ 55562 h 1455737"/>
                    <a:gd name="connsiteX886" fmla="*/ 26987 w 53975"/>
                    <a:gd name="connsiteY886" fmla="*/ 58737 h 1455737"/>
                    <a:gd name="connsiteX887" fmla="*/ 0 w 53975"/>
                    <a:gd name="connsiteY887" fmla="*/ 58737 h 1455737"/>
                    <a:gd name="connsiteX888" fmla="*/ 0 w 53975"/>
                    <a:gd name="connsiteY888" fmla="*/ 49212 h 1455737"/>
                    <a:gd name="connsiteX889" fmla="*/ 26987 w 53975"/>
                    <a:gd name="connsiteY889" fmla="*/ 49212 h 1455737"/>
                    <a:gd name="connsiteX890" fmla="*/ 26987 w 53975"/>
                    <a:gd name="connsiteY890" fmla="*/ 52387 h 1455737"/>
                    <a:gd name="connsiteX891" fmla="*/ 0 w 53975"/>
                    <a:gd name="connsiteY891" fmla="*/ 52387 h 1455737"/>
                    <a:gd name="connsiteX892" fmla="*/ 0 w 53975"/>
                    <a:gd name="connsiteY892" fmla="*/ 42862 h 1455737"/>
                    <a:gd name="connsiteX893" fmla="*/ 26987 w 53975"/>
                    <a:gd name="connsiteY893" fmla="*/ 42862 h 1455737"/>
                    <a:gd name="connsiteX894" fmla="*/ 26987 w 53975"/>
                    <a:gd name="connsiteY894" fmla="*/ 46037 h 1455737"/>
                    <a:gd name="connsiteX895" fmla="*/ 0 w 53975"/>
                    <a:gd name="connsiteY895" fmla="*/ 46037 h 1455737"/>
                    <a:gd name="connsiteX896" fmla="*/ 0 w 53975"/>
                    <a:gd name="connsiteY896" fmla="*/ 36512 h 1455737"/>
                    <a:gd name="connsiteX897" fmla="*/ 26987 w 53975"/>
                    <a:gd name="connsiteY897" fmla="*/ 36512 h 1455737"/>
                    <a:gd name="connsiteX898" fmla="*/ 26987 w 53975"/>
                    <a:gd name="connsiteY898" fmla="*/ 39687 h 1455737"/>
                    <a:gd name="connsiteX899" fmla="*/ 0 w 53975"/>
                    <a:gd name="connsiteY899" fmla="*/ 39687 h 1455737"/>
                    <a:gd name="connsiteX900" fmla="*/ 0 w 53975"/>
                    <a:gd name="connsiteY900" fmla="*/ 30162 h 1455737"/>
                    <a:gd name="connsiteX901" fmla="*/ 33337 w 53975"/>
                    <a:gd name="connsiteY901" fmla="*/ 30162 h 1455737"/>
                    <a:gd name="connsiteX902" fmla="*/ 33337 w 53975"/>
                    <a:gd name="connsiteY902" fmla="*/ 33337 h 1455737"/>
                    <a:gd name="connsiteX903" fmla="*/ 0 w 53975"/>
                    <a:gd name="connsiteY903" fmla="*/ 33337 h 1455737"/>
                    <a:gd name="connsiteX904" fmla="*/ 0 w 53975"/>
                    <a:gd name="connsiteY904" fmla="*/ 25400 h 1455737"/>
                    <a:gd name="connsiteX905" fmla="*/ 26987 w 53975"/>
                    <a:gd name="connsiteY905" fmla="*/ 25400 h 1455737"/>
                    <a:gd name="connsiteX906" fmla="*/ 26987 w 53975"/>
                    <a:gd name="connsiteY906" fmla="*/ 26987 h 1455737"/>
                    <a:gd name="connsiteX907" fmla="*/ 0 w 53975"/>
                    <a:gd name="connsiteY907" fmla="*/ 26987 h 1455737"/>
                    <a:gd name="connsiteX908" fmla="*/ 0 w 53975"/>
                    <a:gd name="connsiteY908" fmla="*/ 17462 h 1455737"/>
                    <a:gd name="connsiteX909" fmla="*/ 26987 w 53975"/>
                    <a:gd name="connsiteY909" fmla="*/ 17462 h 1455737"/>
                    <a:gd name="connsiteX910" fmla="*/ 26987 w 53975"/>
                    <a:gd name="connsiteY910" fmla="*/ 22224 h 1455737"/>
                    <a:gd name="connsiteX911" fmla="*/ 0 w 53975"/>
                    <a:gd name="connsiteY911" fmla="*/ 22224 h 1455737"/>
                    <a:gd name="connsiteX912" fmla="*/ 0 w 53975"/>
                    <a:gd name="connsiteY912" fmla="*/ 11112 h 1455737"/>
                    <a:gd name="connsiteX913" fmla="*/ 26987 w 53975"/>
                    <a:gd name="connsiteY913" fmla="*/ 11112 h 1455737"/>
                    <a:gd name="connsiteX914" fmla="*/ 26987 w 53975"/>
                    <a:gd name="connsiteY914" fmla="*/ 14287 h 1455737"/>
                    <a:gd name="connsiteX915" fmla="*/ 0 w 53975"/>
                    <a:gd name="connsiteY915" fmla="*/ 14287 h 1455737"/>
                    <a:gd name="connsiteX916" fmla="*/ 0 w 53975"/>
                    <a:gd name="connsiteY916" fmla="*/ 6350 h 1455737"/>
                    <a:gd name="connsiteX917" fmla="*/ 26987 w 53975"/>
                    <a:gd name="connsiteY917" fmla="*/ 6350 h 1455737"/>
                    <a:gd name="connsiteX918" fmla="*/ 26987 w 53975"/>
                    <a:gd name="connsiteY918" fmla="*/ 7937 h 1455737"/>
                    <a:gd name="connsiteX919" fmla="*/ 0 w 53975"/>
                    <a:gd name="connsiteY919" fmla="*/ 7937 h 1455737"/>
                    <a:gd name="connsiteX920" fmla="*/ 0 w 53975"/>
                    <a:gd name="connsiteY920" fmla="*/ 0 h 1455737"/>
                    <a:gd name="connsiteX921" fmla="*/ 53975 w 53975"/>
                    <a:gd name="connsiteY921" fmla="*/ 0 h 1455737"/>
                    <a:gd name="connsiteX922" fmla="*/ 53975 w 53975"/>
                    <a:gd name="connsiteY922" fmla="*/ 3175 h 1455737"/>
                    <a:gd name="connsiteX923" fmla="*/ 0 w 53975"/>
                    <a:gd name="connsiteY923" fmla="*/ 3175 h 1455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  <a:cxn ang="0">
                      <a:pos x="connsiteX695" y="connsiteY695"/>
                    </a:cxn>
                    <a:cxn ang="0">
                      <a:pos x="connsiteX696" y="connsiteY696"/>
                    </a:cxn>
                    <a:cxn ang="0">
                      <a:pos x="connsiteX697" y="connsiteY697"/>
                    </a:cxn>
                    <a:cxn ang="0">
                      <a:pos x="connsiteX698" y="connsiteY698"/>
                    </a:cxn>
                    <a:cxn ang="0">
                      <a:pos x="connsiteX699" y="connsiteY699"/>
                    </a:cxn>
                    <a:cxn ang="0">
                      <a:pos x="connsiteX700" y="connsiteY700"/>
                    </a:cxn>
                    <a:cxn ang="0">
                      <a:pos x="connsiteX701" y="connsiteY701"/>
                    </a:cxn>
                    <a:cxn ang="0">
                      <a:pos x="connsiteX702" y="connsiteY702"/>
                    </a:cxn>
                    <a:cxn ang="0">
                      <a:pos x="connsiteX703" y="connsiteY703"/>
                    </a:cxn>
                    <a:cxn ang="0">
                      <a:pos x="connsiteX704" y="connsiteY704"/>
                    </a:cxn>
                    <a:cxn ang="0">
                      <a:pos x="connsiteX705" y="connsiteY705"/>
                    </a:cxn>
                    <a:cxn ang="0">
                      <a:pos x="connsiteX706" y="connsiteY706"/>
                    </a:cxn>
                    <a:cxn ang="0">
                      <a:pos x="connsiteX707" y="connsiteY707"/>
                    </a:cxn>
                    <a:cxn ang="0">
                      <a:pos x="connsiteX708" y="connsiteY708"/>
                    </a:cxn>
                    <a:cxn ang="0">
                      <a:pos x="connsiteX709" y="connsiteY709"/>
                    </a:cxn>
                    <a:cxn ang="0">
                      <a:pos x="connsiteX710" y="connsiteY710"/>
                    </a:cxn>
                    <a:cxn ang="0">
                      <a:pos x="connsiteX711" y="connsiteY711"/>
                    </a:cxn>
                    <a:cxn ang="0">
                      <a:pos x="connsiteX712" y="connsiteY712"/>
                    </a:cxn>
                    <a:cxn ang="0">
                      <a:pos x="connsiteX713" y="connsiteY713"/>
                    </a:cxn>
                    <a:cxn ang="0">
                      <a:pos x="connsiteX714" y="connsiteY714"/>
                    </a:cxn>
                    <a:cxn ang="0">
                      <a:pos x="connsiteX715" y="connsiteY715"/>
                    </a:cxn>
                    <a:cxn ang="0">
                      <a:pos x="connsiteX716" y="connsiteY716"/>
                    </a:cxn>
                    <a:cxn ang="0">
                      <a:pos x="connsiteX717" y="connsiteY717"/>
                    </a:cxn>
                    <a:cxn ang="0">
                      <a:pos x="connsiteX718" y="connsiteY718"/>
                    </a:cxn>
                    <a:cxn ang="0">
                      <a:pos x="connsiteX719" y="connsiteY719"/>
                    </a:cxn>
                    <a:cxn ang="0">
                      <a:pos x="connsiteX720" y="connsiteY720"/>
                    </a:cxn>
                    <a:cxn ang="0">
                      <a:pos x="connsiteX721" y="connsiteY721"/>
                    </a:cxn>
                    <a:cxn ang="0">
                      <a:pos x="connsiteX722" y="connsiteY722"/>
                    </a:cxn>
                    <a:cxn ang="0">
                      <a:pos x="connsiteX723" y="connsiteY723"/>
                    </a:cxn>
                    <a:cxn ang="0">
                      <a:pos x="connsiteX724" y="connsiteY724"/>
                    </a:cxn>
                    <a:cxn ang="0">
                      <a:pos x="connsiteX725" y="connsiteY725"/>
                    </a:cxn>
                    <a:cxn ang="0">
                      <a:pos x="connsiteX726" y="connsiteY726"/>
                    </a:cxn>
                    <a:cxn ang="0">
                      <a:pos x="connsiteX727" y="connsiteY727"/>
                    </a:cxn>
                    <a:cxn ang="0">
                      <a:pos x="connsiteX728" y="connsiteY728"/>
                    </a:cxn>
                    <a:cxn ang="0">
                      <a:pos x="connsiteX729" y="connsiteY729"/>
                    </a:cxn>
                    <a:cxn ang="0">
                      <a:pos x="connsiteX730" y="connsiteY730"/>
                    </a:cxn>
                    <a:cxn ang="0">
                      <a:pos x="connsiteX731" y="connsiteY731"/>
                    </a:cxn>
                    <a:cxn ang="0">
                      <a:pos x="connsiteX732" y="connsiteY732"/>
                    </a:cxn>
                    <a:cxn ang="0">
                      <a:pos x="connsiteX733" y="connsiteY733"/>
                    </a:cxn>
                    <a:cxn ang="0">
                      <a:pos x="connsiteX734" y="connsiteY734"/>
                    </a:cxn>
                    <a:cxn ang="0">
                      <a:pos x="connsiteX735" y="connsiteY735"/>
                    </a:cxn>
                    <a:cxn ang="0">
                      <a:pos x="connsiteX736" y="connsiteY736"/>
                    </a:cxn>
                    <a:cxn ang="0">
                      <a:pos x="connsiteX737" y="connsiteY737"/>
                    </a:cxn>
                    <a:cxn ang="0">
                      <a:pos x="connsiteX738" y="connsiteY738"/>
                    </a:cxn>
                    <a:cxn ang="0">
                      <a:pos x="connsiteX739" y="connsiteY739"/>
                    </a:cxn>
                    <a:cxn ang="0">
                      <a:pos x="connsiteX740" y="connsiteY740"/>
                    </a:cxn>
                    <a:cxn ang="0">
                      <a:pos x="connsiteX741" y="connsiteY741"/>
                    </a:cxn>
                    <a:cxn ang="0">
                      <a:pos x="connsiteX742" y="connsiteY742"/>
                    </a:cxn>
                    <a:cxn ang="0">
                      <a:pos x="connsiteX743" y="connsiteY743"/>
                    </a:cxn>
                    <a:cxn ang="0">
                      <a:pos x="connsiteX744" y="connsiteY744"/>
                    </a:cxn>
                    <a:cxn ang="0">
                      <a:pos x="connsiteX745" y="connsiteY745"/>
                    </a:cxn>
                    <a:cxn ang="0">
                      <a:pos x="connsiteX746" y="connsiteY746"/>
                    </a:cxn>
                    <a:cxn ang="0">
                      <a:pos x="connsiteX747" y="connsiteY747"/>
                    </a:cxn>
                    <a:cxn ang="0">
                      <a:pos x="connsiteX748" y="connsiteY748"/>
                    </a:cxn>
                    <a:cxn ang="0">
                      <a:pos x="connsiteX749" y="connsiteY749"/>
                    </a:cxn>
                    <a:cxn ang="0">
                      <a:pos x="connsiteX750" y="connsiteY750"/>
                    </a:cxn>
                    <a:cxn ang="0">
                      <a:pos x="connsiteX751" y="connsiteY751"/>
                    </a:cxn>
                    <a:cxn ang="0">
                      <a:pos x="connsiteX752" y="connsiteY752"/>
                    </a:cxn>
                    <a:cxn ang="0">
                      <a:pos x="connsiteX753" y="connsiteY753"/>
                    </a:cxn>
                    <a:cxn ang="0">
                      <a:pos x="connsiteX754" y="connsiteY754"/>
                    </a:cxn>
                    <a:cxn ang="0">
                      <a:pos x="connsiteX755" y="connsiteY755"/>
                    </a:cxn>
                    <a:cxn ang="0">
                      <a:pos x="connsiteX756" y="connsiteY756"/>
                    </a:cxn>
                    <a:cxn ang="0">
                      <a:pos x="connsiteX757" y="connsiteY757"/>
                    </a:cxn>
                    <a:cxn ang="0">
                      <a:pos x="connsiteX758" y="connsiteY758"/>
                    </a:cxn>
                    <a:cxn ang="0">
                      <a:pos x="connsiteX759" y="connsiteY759"/>
                    </a:cxn>
                    <a:cxn ang="0">
                      <a:pos x="connsiteX760" y="connsiteY760"/>
                    </a:cxn>
                    <a:cxn ang="0">
                      <a:pos x="connsiteX761" y="connsiteY761"/>
                    </a:cxn>
                    <a:cxn ang="0">
                      <a:pos x="connsiteX762" y="connsiteY762"/>
                    </a:cxn>
                    <a:cxn ang="0">
                      <a:pos x="connsiteX763" y="connsiteY763"/>
                    </a:cxn>
                    <a:cxn ang="0">
                      <a:pos x="connsiteX764" y="connsiteY764"/>
                    </a:cxn>
                    <a:cxn ang="0">
                      <a:pos x="connsiteX765" y="connsiteY765"/>
                    </a:cxn>
                    <a:cxn ang="0">
                      <a:pos x="connsiteX766" y="connsiteY766"/>
                    </a:cxn>
                    <a:cxn ang="0">
                      <a:pos x="connsiteX767" y="connsiteY767"/>
                    </a:cxn>
                    <a:cxn ang="0">
                      <a:pos x="connsiteX768" y="connsiteY768"/>
                    </a:cxn>
                    <a:cxn ang="0">
                      <a:pos x="connsiteX769" y="connsiteY769"/>
                    </a:cxn>
                    <a:cxn ang="0">
                      <a:pos x="connsiteX770" y="connsiteY770"/>
                    </a:cxn>
                    <a:cxn ang="0">
                      <a:pos x="connsiteX771" y="connsiteY771"/>
                    </a:cxn>
                    <a:cxn ang="0">
                      <a:pos x="connsiteX772" y="connsiteY772"/>
                    </a:cxn>
                    <a:cxn ang="0">
                      <a:pos x="connsiteX773" y="connsiteY773"/>
                    </a:cxn>
                    <a:cxn ang="0">
                      <a:pos x="connsiteX774" y="connsiteY774"/>
                    </a:cxn>
                    <a:cxn ang="0">
                      <a:pos x="connsiteX775" y="connsiteY775"/>
                    </a:cxn>
                    <a:cxn ang="0">
                      <a:pos x="connsiteX776" y="connsiteY776"/>
                    </a:cxn>
                    <a:cxn ang="0">
                      <a:pos x="connsiteX777" y="connsiteY777"/>
                    </a:cxn>
                    <a:cxn ang="0">
                      <a:pos x="connsiteX778" y="connsiteY778"/>
                    </a:cxn>
                    <a:cxn ang="0">
                      <a:pos x="connsiteX779" y="connsiteY779"/>
                    </a:cxn>
                    <a:cxn ang="0">
                      <a:pos x="connsiteX780" y="connsiteY780"/>
                    </a:cxn>
                    <a:cxn ang="0">
                      <a:pos x="connsiteX781" y="connsiteY781"/>
                    </a:cxn>
                    <a:cxn ang="0">
                      <a:pos x="connsiteX782" y="connsiteY782"/>
                    </a:cxn>
                    <a:cxn ang="0">
                      <a:pos x="connsiteX783" y="connsiteY783"/>
                    </a:cxn>
                    <a:cxn ang="0">
                      <a:pos x="connsiteX784" y="connsiteY784"/>
                    </a:cxn>
                    <a:cxn ang="0">
                      <a:pos x="connsiteX785" y="connsiteY785"/>
                    </a:cxn>
                    <a:cxn ang="0">
                      <a:pos x="connsiteX786" y="connsiteY786"/>
                    </a:cxn>
                    <a:cxn ang="0">
                      <a:pos x="connsiteX787" y="connsiteY787"/>
                    </a:cxn>
                    <a:cxn ang="0">
                      <a:pos x="connsiteX788" y="connsiteY788"/>
                    </a:cxn>
                    <a:cxn ang="0">
                      <a:pos x="connsiteX789" y="connsiteY789"/>
                    </a:cxn>
                    <a:cxn ang="0">
                      <a:pos x="connsiteX790" y="connsiteY790"/>
                    </a:cxn>
                    <a:cxn ang="0">
                      <a:pos x="connsiteX791" y="connsiteY791"/>
                    </a:cxn>
                    <a:cxn ang="0">
                      <a:pos x="connsiteX792" y="connsiteY792"/>
                    </a:cxn>
                    <a:cxn ang="0">
                      <a:pos x="connsiteX793" y="connsiteY793"/>
                    </a:cxn>
                    <a:cxn ang="0">
                      <a:pos x="connsiteX794" y="connsiteY794"/>
                    </a:cxn>
                    <a:cxn ang="0">
                      <a:pos x="connsiteX795" y="connsiteY795"/>
                    </a:cxn>
                    <a:cxn ang="0">
                      <a:pos x="connsiteX796" y="connsiteY796"/>
                    </a:cxn>
                    <a:cxn ang="0">
                      <a:pos x="connsiteX797" y="connsiteY797"/>
                    </a:cxn>
                    <a:cxn ang="0">
                      <a:pos x="connsiteX798" y="connsiteY798"/>
                    </a:cxn>
                    <a:cxn ang="0">
                      <a:pos x="connsiteX799" y="connsiteY799"/>
                    </a:cxn>
                    <a:cxn ang="0">
                      <a:pos x="connsiteX800" y="connsiteY800"/>
                    </a:cxn>
                    <a:cxn ang="0">
                      <a:pos x="connsiteX801" y="connsiteY801"/>
                    </a:cxn>
                    <a:cxn ang="0">
                      <a:pos x="connsiteX802" y="connsiteY802"/>
                    </a:cxn>
                    <a:cxn ang="0">
                      <a:pos x="connsiteX803" y="connsiteY803"/>
                    </a:cxn>
                    <a:cxn ang="0">
                      <a:pos x="connsiteX804" y="connsiteY804"/>
                    </a:cxn>
                    <a:cxn ang="0">
                      <a:pos x="connsiteX805" y="connsiteY805"/>
                    </a:cxn>
                    <a:cxn ang="0">
                      <a:pos x="connsiteX806" y="connsiteY806"/>
                    </a:cxn>
                    <a:cxn ang="0">
                      <a:pos x="connsiteX807" y="connsiteY807"/>
                    </a:cxn>
                    <a:cxn ang="0">
                      <a:pos x="connsiteX808" y="connsiteY808"/>
                    </a:cxn>
                    <a:cxn ang="0">
                      <a:pos x="connsiteX809" y="connsiteY809"/>
                    </a:cxn>
                    <a:cxn ang="0">
                      <a:pos x="connsiteX810" y="connsiteY810"/>
                    </a:cxn>
                    <a:cxn ang="0">
                      <a:pos x="connsiteX811" y="connsiteY811"/>
                    </a:cxn>
                    <a:cxn ang="0">
                      <a:pos x="connsiteX812" y="connsiteY812"/>
                    </a:cxn>
                    <a:cxn ang="0">
                      <a:pos x="connsiteX813" y="connsiteY813"/>
                    </a:cxn>
                    <a:cxn ang="0">
                      <a:pos x="connsiteX814" y="connsiteY814"/>
                    </a:cxn>
                    <a:cxn ang="0">
                      <a:pos x="connsiteX815" y="connsiteY815"/>
                    </a:cxn>
                    <a:cxn ang="0">
                      <a:pos x="connsiteX816" y="connsiteY816"/>
                    </a:cxn>
                    <a:cxn ang="0">
                      <a:pos x="connsiteX817" y="connsiteY817"/>
                    </a:cxn>
                    <a:cxn ang="0">
                      <a:pos x="connsiteX818" y="connsiteY818"/>
                    </a:cxn>
                    <a:cxn ang="0">
                      <a:pos x="connsiteX819" y="connsiteY819"/>
                    </a:cxn>
                    <a:cxn ang="0">
                      <a:pos x="connsiteX820" y="connsiteY820"/>
                    </a:cxn>
                    <a:cxn ang="0">
                      <a:pos x="connsiteX821" y="connsiteY821"/>
                    </a:cxn>
                    <a:cxn ang="0">
                      <a:pos x="connsiteX822" y="connsiteY822"/>
                    </a:cxn>
                    <a:cxn ang="0">
                      <a:pos x="connsiteX823" y="connsiteY823"/>
                    </a:cxn>
                    <a:cxn ang="0">
                      <a:pos x="connsiteX824" y="connsiteY824"/>
                    </a:cxn>
                    <a:cxn ang="0">
                      <a:pos x="connsiteX825" y="connsiteY825"/>
                    </a:cxn>
                    <a:cxn ang="0">
                      <a:pos x="connsiteX826" y="connsiteY826"/>
                    </a:cxn>
                    <a:cxn ang="0">
                      <a:pos x="connsiteX827" y="connsiteY827"/>
                    </a:cxn>
                    <a:cxn ang="0">
                      <a:pos x="connsiteX828" y="connsiteY828"/>
                    </a:cxn>
                    <a:cxn ang="0">
                      <a:pos x="connsiteX829" y="connsiteY829"/>
                    </a:cxn>
                    <a:cxn ang="0">
                      <a:pos x="connsiteX830" y="connsiteY830"/>
                    </a:cxn>
                    <a:cxn ang="0">
                      <a:pos x="connsiteX831" y="connsiteY831"/>
                    </a:cxn>
                    <a:cxn ang="0">
                      <a:pos x="connsiteX832" y="connsiteY832"/>
                    </a:cxn>
                    <a:cxn ang="0">
                      <a:pos x="connsiteX833" y="connsiteY833"/>
                    </a:cxn>
                    <a:cxn ang="0">
                      <a:pos x="connsiteX834" y="connsiteY834"/>
                    </a:cxn>
                    <a:cxn ang="0">
                      <a:pos x="connsiteX835" y="connsiteY835"/>
                    </a:cxn>
                    <a:cxn ang="0">
                      <a:pos x="connsiteX836" y="connsiteY836"/>
                    </a:cxn>
                    <a:cxn ang="0">
                      <a:pos x="connsiteX837" y="connsiteY837"/>
                    </a:cxn>
                    <a:cxn ang="0">
                      <a:pos x="connsiteX838" y="connsiteY838"/>
                    </a:cxn>
                    <a:cxn ang="0">
                      <a:pos x="connsiteX839" y="connsiteY839"/>
                    </a:cxn>
                    <a:cxn ang="0">
                      <a:pos x="connsiteX840" y="connsiteY840"/>
                    </a:cxn>
                    <a:cxn ang="0">
                      <a:pos x="connsiteX841" y="connsiteY841"/>
                    </a:cxn>
                    <a:cxn ang="0">
                      <a:pos x="connsiteX842" y="connsiteY842"/>
                    </a:cxn>
                    <a:cxn ang="0">
                      <a:pos x="connsiteX843" y="connsiteY843"/>
                    </a:cxn>
                    <a:cxn ang="0">
                      <a:pos x="connsiteX844" y="connsiteY844"/>
                    </a:cxn>
                    <a:cxn ang="0">
                      <a:pos x="connsiteX845" y="connsiteY845"/>
                    </a:cxn>
                    <a:cxn ang="0">
                      <a:pos x="connsiteX846" y="connsiteY846"/>
                    </a:cxn>
                    <a:cxn ang="0">
                      <a:pos x="connsiteX847" y="connsiteY847"/>
                    </a:cxn>
                    <a:cxn ang="0">
                      <a:pos x="connsiteX848" y="connsiteY848"/>
                    </a:cxn>
                    <a:cxn ang="0">
                      <a:pos x="connsiteX849" y="connsiteY849"/>
                    </a:cxn>
                    <a:cxn ang="0">
                      <a:pos x="connsiteX850" y="connsiteY850"/>
                    </a:cxn>
                    <a:cxn ang="0">
                      <a:pos x="connsiteX851" y="connsiteY851"/>
                    </a:cxn>
                    <a:cxn ang="0">
                      <a:pos x="connsiteX852" y="connsiteY852"/>
                    </a:cxn>
                    <a:cxn ang="0">
                      <a:pos x="connsiteX853" y="connsiteY853"/>
                    </a:cxn>
                    <a:cxn ang="0">
                      <a:pos x="connsiteX854" y="connsiteY854"/>
                    </a:cxn>
                    <a:cxn ang="0">
                      <a:pos x="connsiteX855" y="connsiteY855"/>
                    </a:cxn>
                    <a:cxn ang="0">
                      <a:pos x="connsiteX856" y="connsiteY856"/>
                    </a:cxn>
                    <a:cxn ang="0">
                      <a:pos x="connsiteX857" y="connsiteY857"/>
                    </a:cxn>
                    <a:cxn ang="0">
                      <a:pos x="connsiteX858" y="connsiteY858"/>
                    </a:cxn>
                    <a:cxn ang="0">
                      <a:pos x="connsiteX859" y="connsiteY859"/>
                    </a:cxn>
                    <a:cxn ang="0">
                      <a:pos x="connsiteX860" y="connsiteY860"/>
                    </a:cxn>
                    <a:cxn ang="0">
                      <a:pos x="connsiteX861" y="connsiteY861"/>
                    </a:cxn>
                    <a:cxn ang="0">
                      <a:pos x="connsiteX862" y="connsiteY862"/>
                    </a:cxn>
                    <a:cxn ang="0">
                      <a:pos x="connsiteX863" y="connsiteY863"/>
                    </a:cxn>
                    <a:cxn ang="0">
                      <a:pos x="connsiteX864" y="connsiteY864"/>
                    </a:cxn>
                    <a:cxn ang="0">
                      <a:pos x="connsiteX865" y="connsiteY865"/>
                    </a:cxn>
                    <a:cxn ang="0">
                      <a:pos x="connsiteX866" y="connsiteY866"/>
                    </a:cxn>
                    <a:cxn ang="0">
                      <a:pos x="connsiteX867" y="connsiteY867"/>
                    </a:cxn>
                    <a:cxn ang="0">
                      <a:pos x="connsiteX868" y="connsiteY868"/>
                    </a:cxn>
                    <a:cxn ang="0">
                      <a:pos x="connsiteX869" y="connsiteY869"/>
                    </a:cxn>
                    <a:cxn ang="0">
                      <a:pos x="connsiteX870" y="connsiteY870"/>
                    </a:cxn>
                    <a:cxn ang="0">
                      <a:pos x="connsiteX871" y="connsiteY871"/>
                    </a:cxn>
                    <a:cxn ang="0">
                      <a:pos x="connsiteX872" y="connsiteY872"/>
                    </a:cxn>
                    <a:cxn ang="0">
                      <a:pos x="connsiteX873" y="connsiteY873"/>
                    </a:cxn>
                    <a:cxn ang="0">
                      <a:pos x="connsiteX874" y="connsiteY874"/>
                    </a:cxn>
                    <a:cxn ang="0">
                      <a:pos x="connsiteX875" y="connsiteY875"/>
                    </a:cxn>
                    <a:cxn ang="0">
                      <a:pos x="connsiteX876" y="connsiteY876"/>
                    </a:cxn>
                    <a:cxn ang="0">
                      <a:pos x="connsiteX877" y="connsiteY877"/>
                    </a:cxn>
                    <a:cxn ang="0">
                      <a:pos x="connsiteX878" y="connsiteY878"/>
                    </a:cxn>
                    <a:cxn ang="0">
                      <a:pos x="connsiteX879" y="connsiteY879"/>
                    </a:cxn>
                    <a:cxn ang="0">
                      <a:pos x="connsiteX880" y="connsiteY880"/>
                    </a:cxn>
                    <a:cxn ang="0">
                      <a:pos x="connsiteX881" y="connsiteY881"/>
                    </a:cxn>
                    <a:cxn ang="0">
                      <a:pos x="connsiteX882" y="connsiteY882"/>
                    </a:cxn>
                    <a:cxn ang="0">
                      <a:pos x="connsiteX883" y="connsiteY883"/>
                    </a:cxn>
                    <a:cxn ang="0">
                      <a:pos x="connsiteX884" y="connsiteY884"/>
                    </a:cxn>
                    <a:cxn ang="0">
                      <a:pos x="connsiteX885" y="connsiteY885"/>
                    </a:cxn>
                    <a:cxn ang="0">
                      <a:pos x="connsiteX886" y="connsiteY886"/>
                    </a:cxn>
                    <a:cxn ang="0">
                      <a:pos x="connsiteX887" y="connsiteY887"/>
                    </a:cxn>
                    <a:cxn ang="0">
                      <a:pos x="connsiteX888" y="connsiteY888"/>
                    </a:cxn>
                    <a:cxn ang="0">
                      <a:pos x="connsiteX889" y="connsiteY889"/>
                    </a:cxn>
                    <a:cxn ang="0">
                      <a:pos x="connsiteX890" y="connsiteY890"/>
                    </a:cxn>
                    <a:cxn ang="0">
                      <a:pos x="connsiteX891" y="connsiteY891"/>
                    </a:cxn>
                    <a:cxn ang="0">
                      <a:pos x="connsiteX892" y="connsiteY892"/>
                    </a:cxn>
                    <a:cxn ang="0">
                      <a:pos x="connsiteX893" y="connsiteY893"/>
                    </a:cxn>
                    <a:cxn ang="0">
                      <a:pos x="connsiteX894" y="connsiteY894"/>
                    </a:cxn>
                    <a:cxn ang="0">
                      <a:pos x="connsiteX895" y="connsiteY895"/>
                    </a:cxn>
                    <a:cxn ang="0">
                      <a:pos x="connsiteX896" y="connsiteY896"/>
                    </a:cxn>
                    <a:cxn ang="0">
                      <a:pos x="connsiteX897" y="connsiteY897"/>
                    </a:cxn>
                    <a:cxn ang="0">
                      <a:pos x="connsiteX898" y="connsiteY898"/>
                    </a:cxn>
                    <a:cxn ang="0">
                      <a:pos x="connsiteX899" y="connsiteY899"/>
                    </a:cxn>
                    <a:cxn ang="0">
                      <a:pos x="connsiteX900" y="connsiteY900"/>
                    </a:cxn>
                    <a:cxn ang="0">
                      <a:pos x="connsiteX901" y="connsiteY901"/>
                    </a:cxn>
                    <a:cxn ang="0">
                      <a:pos x="connsiteX902" y="connsiteY902"/>
                    </a:cxn>
                    <a:cxn ang="0">
                      <a:pos x="connsiteX903" y="connsiteY903"/>
                    </a:cxn>
                    <a:cxn ang="0">
                      <a:pos x="connsiteX904" y="connsiteY904"/>
                    </a:cxn>
                    <a:cxn ang="0">
                      <a:pos x="connsiteX905" y="connsiteY905"/>
                    </a:cxn>
                    <a:cxn ang="0">
                      <a:pos x="connsiteX906" y="connsiteY906"/>
                    </a:cxn>
                    <a:cxn ang="0">
                      <a:pos x="connsiteX907" y="connsiteY907"/>
                    </a:cxn>
                    <a:cxn ang="0">
                      <a:pos x="connsiteX908" y="connsiteY908"/>
                    </a:cxn>
                    <a:cxn ang="0">
                      <a:pos x="connsiteX909" y="connsiteY909"/>
                    </a:cxn>
                    <a:cxn ang="0">
                      <a:pos x="connsiteX910" y="connsiteY910"/>
                    </a:cxn>
                    <a:cxn ang="0">
                      <a:pos x="connsiteX911" y="connsiteY911"/>
                    </a:cxn>
                    <a:cxn ang="0">
                      <a:pos x="connsiteX912" y="connsiteY912"/>
                    </a:cxn>
                    <a:cxn ang="0">
                      <a:pos x="connsiteX913" y="connsiteY913"/>
                    </a:cxn>
                    <a:cxn ang="0">
                      <a:pos x="connsiteX914" y="connsiteY914"/>
                    </a:cxn>
                    <a:cxn ang="0">
                      <a:pos x="connsiteX915" y="connsiteY915"/>
                    </a:cxn>
                    <a:cxn ang="0">
                      <a:pos x="connsiteX916" y="connsiteY916"/>
                    </a:cxn>
                    <a:cxn ang="0">
                      <a:pos x="connsiteX917" y="connsiteY917"/>
                    </a:cxn>
                    <a:cxn ang="0">
                      <a:pos x="connsiteX918" y="connsiteY918"/>
                    </a:cxn>
                    <a:cxn ang="0">
                      <a:pos x="connsiteX919" y="connsiteY919"/>
                    </a:cxn>
                    <a:cxn ang="0">
                      <a:pos x="connsiteX920" y="connsiteY920"/>
                    </a:cxn>
                    <a:cxn ang="0">
                      <a:pos x="connsiteX921" y="connsiteY921"/>
                    </a:cxn>
                    <a:cxn ang="0">
                      <a:pos x="connsiteX922" y="connsiteY922"/>
                    </a:cxn>
                    <a:cxn ang="0">
                      <a:pos x="connsiteX923" y="connsiteY923"/>
                    </a:cxn>
                  </a:cxnLst>
                  <a:rect l="l" t="t" r="r" b="b"/>
                  <a:pathLst>
                    <a:path w="53975" h="1455737">
                      <a:moveTo>
                        <a:pt x="0" y="1454150"/>
                      </a:moveTo>
                      <a:lnTo>
                        <a:pt x="53975" y="1454150"/>
                      </a:lnTo>
                      <a:lnTo>
                        <a:pt x="53975" y="1455737"/>
                      </a:lnTo>
                      <a:lnTo>
                        <a:pt x="0" y="1455737"/>
                      </a:lnTo>
                      <a:close/>
                      <a:moveTo>
                        <a:pt x="0" y="1447800"/>
                      </a:moveTo>
                      <a:lnTo>
                        <a:pt x="26987" y="1447800"/>
                      </a:lnTo>
                      <a:lnTo>
                        <a:pt x="26987" y="1450975"/>
                      </a:lnTo>
                      <a:lnTo>
                        <a:pt x="0" y="1450975"/>
                      </a:lnTo>
                      <a:close/>
                      <a:moveTo>
                        <a:pt x="0" y="1439862"/>
                      </a:moveTo>
                      <a:lnTo>
                        <a:pt x="26987" y="1439862"/>
                      </a:lnTo>
                      <a:lnTo>
                        <a:pt x="26987" y="1444624"/>
                      </a:lnTo>
                      <a:lnTo>
                        <a:pt x="0" y="1444624"/>
                      </a:lnTo>
                      <a:close/>
                      <a:moveTo>
                        <a:pt x="0" y="1435100"/>
                      </a:moveTo>
                      <a:lnTo>
                        <a:pt x="26987" y="1435100"/>
                      </a:lnTo>
                      <a:lnTo>
                        <a:pt x="26987" y="1436687"/>
                      </a:lnTo>
                      <a:lnTo>
                        <a:pt x="0" y="1436687"/>
                      </a:lnTo>
                      <a:close/>
                      <a:moveTo>
                        <a:pt x="0" y="1428750"/>
                      </a:moveTo>
                      <a:lnTo>
                        <a:pt x="26987" y="1428750"/>
                      </a:lnTo>
                      <a:lnTo>
                        <a:pt x="26987" y="1431925"/>
                      </a:lnTo>
                      <a:lnTo>
                        <a:pt x="0" y="1431925"/>
                      </a:lnTo>
                      <a:close/>
                      <a:moveTo>
                        <a:pt x="0" y="1422400"/>
                      </a:moveTo>
                      <a:lnTo>
                        <a:pt x="33337" y="1422400"/>
                      </a:lnTo>
                      <a:lnTo>
                        <a:pt x="33337" y="1425575"/>
                      </a:lnTo>
                      <a:lnTo>
                        <a:pt x="0" y="1425575"/>
                      </a:lnTo>
                      <a:close/>
                      <a:moveTo>
                        <a:pt x="0" y="1416050"/>
                      </a:moveTo>
                      <a:lnTo>
                        <a:pt x="26987" y="1416050"/>
                      </a:lnTo>
                      <a:lnTo>
                        <a:pt x="26987" y="1419225"/>
                      </a:lnTo>
                      <a:lnTo>
                        <a:pt x="0" y="1419225"/>
                      </a:lnTo>
                      <a:close/>
                      <a:moveTo>
                        <a:pt x="0" y="1409700"/>
                      </a:moveTo>
                      <a:lnTo>
                        <a:pt x="26987" y="1409700"/>
                      </a:lnTo>
                      <a:lnTo>
                        <a:pt x="26987" y="1412875"/>
                      </a:lnTo>
                      <a:lnTo>
                        <a:pt x="0" y="1412875"/>
                      </a:lnTo>
                      <a:close/>
                      <a:moveTo>
                        <a:pt x="0" y="1403350"/>
                      </a:moveTo>
                      <a:lnTo>
                        <a:pt x="26987" y="1403350"/>
                      </a:lnTo>
                      <a:lnTo>
                        <a:pt x="26987" y="1406525"/>
                      </a:lnTo>
                      <a:lnTo>
                        <a:pt x="0" y="1406525"/>
                      </a:lnTo>
                      <a:close/>
                      <a:moveTo>
                        <a:pt x="0" y="1397000"/>
                      </a:moveTo>
                      <a:lnTo>
                        <a:pt x="26987" y="1397000"/>
                      </a:lnTo>
                      <a:lnTo>
                        <a:pt x="26987" y="1400175"/>
                      </a:lnTo>
                      <a:lnTo>
                        <a:pt x="0" y="1400175"/>
                      </a:lnTo>
                      <a:close/>
                      <a:moveTo>
                        <a:pt x="0" y="1392237"/>
                      </a:moveTo>
                      <a:lnTo>
                        <a:pt x="53975" y="1392237"/>
                      </a:lnTo>
                      <a:lnTo>
                        <a:pt x="53975" y="1393824"/>
                      </a:lnTo>
                      <a:lnTo>
                        <a:pt x="0" y="1393824"/>
                      </a:lnTo>
                      <a:close/>
                      <a:moveTo>
                        <a:pt x="0" y="1384300"/>
                      </a:moveTo>
                      <a:lnTo>
                        <a:pt x="26987" y="1384300"/>
                      </a:lnTo>
                      <a:lnTo>
                        <a:pt x="26987" y="1387475"/>
                      </a:lnTo>
                      <a:lnTo>
                        <a:pt x="0" y="1387475"/>
                      </a:lnTo>
                      <a:close/>
                      <a:moveTo>
                        <a:pt x="0" y="1377950"/>
                      </a:moveTo>
                      <a:lnTo>
                        <a:pt x="26987" y="1377950"/>
                      </a:lnTo>
                      <a:lnTo>
                        <a:pt x="26987" y="1379537"/>
                      </a:lnTo>
                      <a:lnTo>
                        <a:pt x="0" y="1379537"/>
                      </a:lnTo>
                      <a:close/>
                      <a:moveTo>
                        <a:pt x="0" y="1371600"/>
                      </a:moveTo>
                      <a:lnTo>
                        <a:pt x="26987" y="1371600"/>
                      </a:lnTo>
                      <a:lnTo>
                        <a:pt x="26987" y="1374775"/>
                      </a:lnTo>
                      <a:lnTo>
                        <a:pt x="0" y="1374775"/>
                      </a:lnTo>
                      <a:close/>
                      <a:moveTo>
                        <a:pt x="0" y="1365250"/>
                      </a:moveTo>
                      <a:lnTo>
                        <a:pt x="26987" y="1365250"/>
                      </a:lnTo>
                      <a:lnTo>
                        <a:pt x="26987" y="1368425"/>
                      </a:lnTo>
                      <a:lnTo>
                        <a:pt x="0" y="1368425"/>
                      </a:lnTo>
                      <a:close/>
                      <a:moveTo>
                        <a:pt x="0" y="1358900"/>
                      </a:moveTo>
                      <a:lnTo>
                        <a:pt x="33337" y="1358900"/>
                      </a:lnTo>
                      <a:lnTo>
                        <a:pt x="33337" y="1362075"/>
                      </a:lnTo>
                      <a:lnTo>
                        <a:pt x="0" y="1362075"/>
                      </a:lnTo>
                      <a:close/>
                      <a:moveTo>
                        <a:pt x="0" y="1354137"/>
                      </a:moveTo>
                      <a:lnTo>
                        <a:pt x="26987" y="1354137"/>
                      </a:lnTo>
                      <a:lnTo>
                        <a:pt x="26987" y="1355724"/>
                      </a:lnTo>
                      <a:lnTo>
                        <a:pt x="0" y="1355724"/>
                      </a:lnTo>
                      <a:close/>
                      <a:moveTo>
                        <a:pt x="0" y="1346200"/>
                      </a:moveTo>
                      <a:lnTo>
                        <a:pt x="26987" y="1346200"/>
                      </a:lnTo>
                      <a:lnTo>
                        <a:pt x="26987" y="1349375"/>
                      </a:lnTo>
                      <a:lnTo>
                        <a:pt x="0" y="1349375"/>
                      </a:lnTo>
                      <a:close/>
                      <a:moveTo>
                        <a:pt x="0" y="1339850"/>
                      </a:moveTo>
                      <a:lnTo>
                        <a:pt x="26987" y="1339850"/>
                      </a:lnTo>
                      <a:lnTo>
                        <a:pt x="26987" y="1343025"/>
                      </a:lnTo>
                      <a:lnTo>
                        <a:pt x="0" y="1343025"/>
                      </a:lnTo>
                      <a:close/>
                      <a:moveTo>
                        <a:pt x="0" y="1335087"/>
                      </a:moveTo>
                      <a:lnTo>
                        <a:pt x="26987" y="1335087"/>
                      </a:lnTo>
                      <a:lnTo>
                        <a:pt x="26987" y="1336674"/>
                      </a:lnTo>
                      <a:lnTo>
                        <a:pt x="0" y="1336674"/>
                      </a:lnTo>
                      <a:close/>
                      <a:moveTo>
                        <a:pt x="0" y="1328737"/>
                      </a:moveTo>
                      <a:lnTo>
                        <a:pt x="53975" y="1328737"/>
                      </a:lnTo>
                      <a:lnTo>
                        <a:pt x="53975" y="1331912"/>
                      </a:lnTo>
                      <a:lnTo>
                        <a:pt x="0" y="1331912"/>
                      </a:lnTo>
                      <a:close/>
                      <a:moveTo>
                        <a:pt x="0" y="1320800"/>
                      </a:moveTo>
                      <a:lnTo>
                        <a:pt x="26987" y="1320800"/>
                      </a:lnTo>
                      <a:lnTo>
                        <a:pt x="26987" y="1323975"/>
                      </a:lnTo>
                      <a:lnTo>
                        <a:pt x="0" y="1323975"/>
                      </a:lnTo>
                      <a:close/>
                      <a:moveTo>
                        <a:pt x="0" y="1314450"/>
                      </a:moveTo>
                      <a:lnTo>
                        <a:pt x="26987" y="1314450"/>
                      </a:lnTo>
                      <a:lnTo>
                        <a:pt x="26987" y="1317625"/>
                      </a:lnTo>
                      <a:lnTo>
                        <a:pt x="0" y="1317625"/>
                      </a:lnTo>
                      <a:close/>
                      <a:moveTo>
                        <a:pt x="0" y="1308100"/>
                      </a:moveTo>
                      <a:lnTo>
                        <a:pt x="26987" y="1308100"/>
                      </a:lnTo>
                      <a:lnTo>
                        <a:pt x="26987" y="1311275"/>
                      </a:lnTo>
                      <a:lnTo>
                        <a:pt x="0" y="1311275"/>
                      </a:lnTo>
                      <a:close/>
                      <a:moveTo>
                        <a:pt x="0" y="1301750"/>
                      </a:moveTo>
                      <a:lnTo>
                        <a:pt x="26987" y="1301750"/>
                      </a:lnTo>
                      <a:lnTo>
                        <a:pt x="26987" y="1304925"/>
                      </a:lnTo>
                      <a:lnTo>
                        <a:pt x="0" y="1304925"/>
                      </a:lnTo>
                      <a:close/>
                      <a:moveTo>
                        <a:pt x="0" y="1296987"/>
                      </a:moveTo>
                      <a:lnTo>
                        <a:pt x="33337" y="1296987"/>
                      </a:lnTo>
                      <a:lnTo>
                        <a:pt x="33337" y="1298574"/>
                      </a:lnTo>
                      <a:lnTo>
                        <a:pt x="0" y="1298574"/>
                      </a:lnTo>
                      <a:close/>
                      <a:moveTo>
                        <a:pt x="0" y="1289050"/>
                      </a:moveTo>
                      <a:lnTo>
                        <a:pt x="26987" y="1289050"/>
                      </a:lnTo>
                      <a:lnTo>
                        <a:pt x="26987" y="1292225"/>
                      </a:lnTo>
                      <a:lnTo>
                        <a:pt x="0" y="1292225"/>
                      </a:lnTo>
                      <a:close/>
                      <a:moveTo>
                        <a:pt x="0" y="1282700"/>
                      </a:moveTo>
                      <a:lnTo>
                        <a:pt x="26987" y="1282700"/>
                      </a:lnTo>
                      <a:lnTo>
                        <a:pt x="26987" y="1285875"/>
                      </a:lnTo>
                      <a:lnTo>
                        <a:pt x="0" y="1285875"/>
                      </a:lnTo>
                      <a:close/>
                      <a:moveTo>
                        <a:pt x="0" y="1277937"/>
                      </a:moveTo>
                      <a:lnTo>
                        <a:pt x="26987" y="1277937"/>
                      </a:lnTo>
                      <a:lnTo>
                        <a:pt x="26987" y="1279524"/>
                      </a:lnTo>
                      <a:lnTo>
                        <a:pt x="0" y="1279524"/>
                      </a:lnTo>
                      <a:close/>
                      <a:moveTo>
                        <a:pt x="0" y="1271587"/>
                      </a:moveTo>
                      <a:lnTo>
                        <a:pt x="26987" y="1271587"/>
                      </a:lnTo>
                      <a:lnTo>
                        <a:pt x="26987" y="1274762"/>
                      </a:lnTo>
                      <a:lnTo>
                        <a:pt x="0" y="1274762"/>
                      </a:lnTo>
                      <a:close/>
                      <a:moveTo>
                        <a:pt x="0" y="1265237"/>
                      </a:moveTo>
                      <a:lnTo>
                        <a:pt x="53975" y="1265237"/>
                      </a:lnTo>
                      <a:lnTo>
                        <a:pt x="53975" y="1268412"/>
                      </a:lnTo>
                      <a:lnTo>
                        <a:pt x="0" y="1268412"/>
                      </a:lnTo>
                      <a:close/>
                      <a:moveTo>
                        <a:pt x="0" y="1257300"/>
                      </a:moveTo>
                      <a:lnTo>
                        <a:pt x="26987" y="1257300"/>
                      </a:lnTo>
                      <a:lnTo>
                        <a:pt x="26987" y="1260475"/>
                      </a:lnTo>
                      <a:lnTo>
                        <a:pt x="0" y="1260475"/>
                      </a:lnTo>
                      <a:close/>
                      <a:moveTo>
                        <a:pt x="0" y="1250950"/>
                      </a:moveTo>
                      <a:lnTo>
                        <a:pt x="26987" y="1250950"/>
                      </a:lnTo>
                      <a:lnTo>
                        <a:pt x="26987" y="1254125"/>
                      </a:lnTo>
                      <a:lnTo>
                        <a:pt x="0" y="1254125"/>
                      </a:lnTo>
                      <a:close/>
                      <a:moveTo>
                        <a:pt x="0" y="1244600"/>
                      </a:moveTo>
                      <a:lnTo>
                        <a:pt x="26987" y="1244600"/>
                      </a:lnTo>
                      <a:lnTo>
                        <a:pt x="26987" y="1247775"/>
                      </a:lnTo>
                      <a:lnTo>
                        <a:pt x="0" y="1247775"/>
                      </a:lnTo>
                      <a:close/>
                      <a:moveTo>
                        <a:pt x="0" y="1239837"/>
                      </a:moveTo>
                      <a:lnTo>
                        <a:pt x="26987" y="1239837"/>
                      </a:lnTo>
                      <a:lnTo>
                        <a:pt x="26987" y="1241424"/>
                      </a:lnTo>
                      <a:lnTo>
                        <a:pt x="0" y="1241424"/>
                      </a:lnTo>
                      <a:close/>
                      <a:moveTo>
                        <a:pt x="0" y="1231900"/>
                      </a:moveTo>
                      <a:lnTo>
                        <a:pt x="33337" y="1231900"/>
                      </a:lnTo>
                      <a:lnTo>
                        <a:pt x="33337" y="1236662"/>
                      </a:lnTo>
                      <a:lnTo>
                        <a:pt x="0" y="1236662"/>
                      </a:lnTo>
                      <a:close/>
                      <a:moveTo>
                        <a:pt x="0" y="1225550"/>
                      </a:moveTo>
                      <a:lnTo>
                        <a:pt x="26987" y="1225550"/>
                      </a:lnTo>
                      <a:lnTo>
                        <a:pt x="26987" y="1228725"/>
                      </a:lnTo>
                      <a:lnTo>
                        <a:pt x="0" y="1228725"/>
                      </a:lnTo>
                      <a:close/>
                      <a:moveTo>
                        <a:pt x="0" y="1220787"/>
                      </a:moveTo>
                      <a:lnTo>
                        <a:pt x="26987" y="1220787"/>
                      </a:lnTo>
                      <a:lnTo>
                        <a:pt x="26987" y="1222374"/>
                      </a:lnTo>
                      <a:lnTo>
                        <a:pt x="0" y="1222374"/>
                      </a:lnTo>
                      <a:close/>
                      <a:moveTo>
                        <a:pt x="0" y="1214437"/>
                      </a:moveTo>
                      <a:lnTo>
                        <a:pt x="26987" y="1214437"/>
                      </a:lnTo>
                      <a:lnTo>
                        <a:pt x="26987" y="1217612"/>
                      </a:lnTo>
                      <a:lnTo>
                        <a:pt x="0" y="1217612"/>
                      </a:lnTo>
                      <a:close/>
                      <a:moveTo>
                        <a:pt x="0" y="1208087"/>
                      </a:moveTo>
                      <a:lnTo>
                        <a:pt x="26987" y="1208087"/>
                      </a:lnTo>
                      <a:lnTo>
                        <a:pt x="26987" y="1211262"/>
                      </a:lnTo>
                      <a:lnTo>
                        <a:pt x="0" y="1211262"/>
                      </a:lnTo>
                      <a:close/>
                      <a:moveTo>
                        <a:pt x="0" y="1200150"/>
                      </a:moveTo>
                      <a:lnTo>
                        <a:pt x="53975" y="1200150"/>
                      </a:lnTo>
                      <a:lnTo>
                        <a:pt x="53975" y="1203325"/>
                      </a:lnTo>
                      <a:lnTo>
                        <a:pt x="0" y="1203325"/>
                      </a:lnTo>
                      <a:close/>
                      <a:moveTo>
                        <a:pt x="0" y="1193800"/>
                      </a:moveTo>
                      <a:lnTo>
                        <a:pt x="26987" y="1193800"/>
                      </a:lnTo>
                      <a:lnTo>
                        <a:pt x="26987" y="1196975"/>
                      </a:lnTo>
                      <a:lnTo>
                        <a:pt x="0" y="1196975"/>
                      </a:lnTo>
                      <a:close/>
                      <a:moveTo>
                        <a:pt x="0" y="1187450"/>
                      </a:moveTo>
                      <a:lnTo>
                        <a:pt x="26987" y="1187450"/>
                      </a:lnTo>
                      <a:lnTo>
                        <a:pt x="26987" y="1190625"/>
                      </a:lnTo>
                      <a:lnTo>
                        <a:pt x="0" y="1190625"/>
                      </a:lnTo>
                      <a:close/>
                      <a:moveTo>
                        <a:pt x="0" y="1182687"/>
                      </a:moveTo>
                      <a:lnTo>
                        <a:pt x="26987" y="1182687"/>
                      </a:lnTo>
                      <a:lnTo>
                        <a:pt x="26987" y="1184274"/>
                      </a:lnTo>
                      <a:lnTo>
                        <a:pt x="0" y="1184274"/>
                      </a:lnTo>
                      <a:close/>
                      <a:moveTo>
                        <a:pt x="0" y="1176337"/>
                      </a:moveTo>
                      <a:lnTo>
                        <a:pt x="26987" y="1176337"/>
                      </a:lnTo>
                      <a:lnTo>
                        <a:pt x="26987" y="1179512"/>
                      </a:lnTo>
                      <a:lnTo>
                        <a:pt x="0" y="1179512"/>
                      </a:lnTo>
                      <a:close/>
                      <a:moveTo>
                        <a:pt x="0" y="1168400"/>
                      </a:moveTo>
                      <a:lnTo>
                        <a:pt x="33337" y="1168400"/>
                      </a:lnTo>
                      <a:lnTo>
                        <a:pt x="33337" y="1171575"/>
                      </a:lnTo>
                      <a:lnTo>
                        <a:pt x="0" y="1171575"/>
                      </a:lnTo>
                      <a:close/>
                      <a:moveTo>
                        <a:pt x="0" y="1163637"/>
                      </a:moveTo>
                      <a:lnTo>
                        <a:pt x="26987" y="1163637"/>
                      </a:lnTo>
                      <a:lnTo>
                        <a:pt x="26987" y="1165224"/>
                      </a:lnTo>
                      <a:lnTo>
                        <a:pt x="0" y="1165224"/>
                      </a:lnTo>
                      <a:close/>
                      <a:moveTo>
                        <a:pt x="0" y="1157287"/>
                      </a:moveTo>
                      <a:lnTo>
                        <a:pt x="26987" y="1157287"/>
                      </a:lnTo>
                      <a:lnTo>
                        <a:pt x="26987" y="1160462"/>
                      </a:lnTo>
                      <a:lnTo>
                        <a:pt x="0" y="1160462"/>
                      </a:lnTo>
                      <a:close/>
                      <a:moveTo>
                        <a:pt x="0" y="1150937"/>
                      </a:moveTo>
                      <a:lnTo>
                        <a:pt x="26987" y="1150937"/>
                      </a:lnTo>
                      <a:lnTo>
                        <a:pt x="26987" y="1154112"/>
                      </a:lnTo>
                      <a:lnTo>
                        <a:pt x="0" y="1154112"/>
                      </a:lnTo>
                      <a:close/>
                      <a:moveTo>
                        <a:pt x="0" y="1143000"/>
                      </a:moveTo>
                      <a:lnTo>
                        <a:pt x="26987" y="1143000"/>
                      </a:lnTo>
                      <a:lnTo>
                        <a:pt x="26987" y="1147762"/>
                      </a:lnTo>
                      <a:lnTo>
                        <a:pt x="0" y="1147762"/>
                      </a:lnTo>
                      <a:close/>
                      <a:moveTo>
                        <a:pt x="0" y="1138237"/>
                      </a:moveTo>
                      <a:lnTo>
                        <a:pt x="53975" y="1138237"/>
                      </a:lnTo>
                      <a:lnTo>
                        <a:pt x="53975" y="1139824"/>
                      </a:lnTo>
                      <a:lnTo>
                        <a:pt x="0" y="1139824"/>
                      </a:lnTo>
                      <a:close/>
                      <a:moveTo>
                        <a:pt x="0" y="1130300"/>
                      </a:moveTo>
                      <a:lnTo>
                        <a:pt x="26987" y="1130300"/>
                      </a:lnTo>
                      <a:lnTo>
                        <a:pt x="26987" y="1133475"/>
                      </a:lnTo>
                      <a:lnTo>
                        <a:pt x="0" y="1133475"/>
                      </a:lnTo>
                      <a:close/>
                      <a:moveTo>
                        <a:pt x="0" y="1125537"/>
                      </a:moveTo>
                      <a:lnTo>
                        <a:pt x="26987" y="1125537"/>
                      </a:lnTo>
                      <a:lnTo>
                        <a:pt x="26987" y="1127124"/>
                      </a:lnTo>
                      <a:lnTo>
                        <a:pt x="0" y="1127124"/>
                      </a:lnTo>
                      <a:close/>
                      <a:moveTo>
                        <a:pt x="0" y="1119187"/>
                      </a:moveTo>
                      <a:lnTo>
                        <a:pt x="26987" y="1119187"/>
                      </a:lnTo>
                      <a:lnTo>
                        <a:pt x="26987" y="1122362"/>
                      </a:lnTo>
                      <a:lnTo>
                        <a:pt x="0" y="1122362"/>
                      </a:lnTo>
                      <a:close/>
                      <a:moveTo>
                        <a:pt x="0" y="1111250"/>
                      </a:moveTo>
                      <a:lnTo>
                        <a:pt x="26987" y="1111250"/>
                      </a:lnTo>
                      <a:lnTo>
                        <a:pt x="26987" y="1114425"/>
                      </a:lnTo>
                      <a:lnTo>
                        <a:pt x="0" y="1114425"/>
                      </a:lnTo>
                      <a:close/>
                      <a:moveTo>
                        <a:pt x="0" y="1106487"/>
                      </a:moveTo>
                      <a:lnTo>
                        <a:pt x="33337" y="1106487"/>
                      </a:lnTo>
                      <a:lnTo>
                        <a:pt x="33337" y="1108074"/>
                      </a:lnTo>
                      <a:lnTo>
                        <a:pt x="0" y="1108074"/>
                      </a:lnTo>
                      <a:close/>
                      <a:moveTo>
                        <a:pt x="0" y="1100137"/>
                      </a:moveTo>
                      <a:lnTo>
                        <a:pt x="26987" y="1100137"/>
                      </a:lnTo>
                      <a:lnTo>
                        <a:pt x="26987" y="1103312"/>
                      </a:lnTo>
                      <a:lnTo>
                        <a:pt x="0" y="1103312"/>
                      </a:lnTo>
                      <a:close/>
                      <a:moveTo>
                        <a:pt x="0" y="1093787"/>
                      </a:moveTo>
                      <a:lnTo>
                        <a:pt x="26987" y="1093787"/>
                      </a:lnTo>
                      <a:lnTo>
                        <a:pt x="26987" y="1096962"/>
                      </a:lnTo>
                      <a:lnTo>
                        <a:pt x="0" y="1096962"/>
                      </a:lnTo>
                      <a:close/>
                      <a:moveTo>
                        <a:pt x="0" y="1087437"/>
                      </a:moveTo>
                      <a:lnTo>
                        <a:pt x="26987" y="1087437"/>
                      </a:lnTo>
                      <a:lnTo>
                        <a:pt x="26987" y="1090612"/>
                      </a:lnTo>
                      <a:lnTo>
                        <a:pt x="0" y="1090612"/>
                      </a:lnTo>
                      <a:close/>
                      <a:moveTo>
                        <a:pt x="0" y="1081087"/>
                      </a:moveTo>
                      <a:lnTo>
                        <a:pt x="26987" y="1081087"/>
                      </a:lnTo>
                      <a:lnTo>
                        <a:pt x="26987" y="1082674"/>
                      </a:lnTo>
                      <a:lnTo>
                        <a:pt x="0" y="1082674"/>
                      </a:lnTo>
                      <a:close/>
                      <a:moveTo>
                        <a:pt x="0" y="1074737"/>
                      </a:moveTo>
                      <a:lnTo>
                        <a:pt x="53975" y="1074737"/>
                      </a:lnTo>
                      <a:lnTo>
                        <a:pt x="53975" y="1077912"/>
                      </a:lnTo>
                      <a:lnTo>
                        <a:pt x="0" y="1077912"/>
                      </a:lnTo>
                      <a:close/>
                      <a:moveTo>
                        <a:pt x="0" y="1068387"/>
                      </a:moveTo>
                      <a:lnTo>
                        <a:pt x="26987" y="1068387"/>
                      </a:lnTo>
                      <a:lnTo>
                        <a:pt x="26987" y="1069974"/>
                      </a:lnTo>
                      <a:lnTo>
                        <a:pt x="0" y="1069974"/>
                      </a:lnTo>
                      <a:close/>
                      <a:moveTo>
                        <a:pt x="0" y="1062037"/>
                      </a:moveTo>
                      <a:lnTo>
                        <a:pt x="26987" y="1062037"/>
                      </a:lnTo>
                      <a:lnTo>
                        <a:pt x="26987" y="1065212"/>
                      </a:lnTo>
                      <a:lnTo>
                        <a:pt x="0" y="1065212"/>
                      </a:lnTo>
                      <a:close/>
                      <a:moveTo>
                        <a:pt x="0" y="1054100"/>
                      </a:moveTo>
                      <a:lnTo>
                        <a:pt x="26987" y="1054100"/>
                      </a:lnTo>
                      <a:lnTo>
                        <a:pt x="26987" y="1058862"/>
                      </a:lnTo>
                      <a:lnTo>
                        <a:pt x="0" y="1058862"/>
                      </a:lnTo>
                      <a:close/>
                      <a:moveTo>
                        <a:pt x="0" y="1049337"/>
                      </a:moveTo>
                      <a:lnTo>
                        <a:pt x="26987" y="1049337"/>
                      </a:lnTo>
                      <a:lnTo>
                        <a:pt x="26987" y="1050924"/>
                      </a:lnTo>
                      <a:lnTo>
                        <a:pt x="0" y="1050924"/>
                      </a:lnTo>
                      <a:close/>
                      <a:moveTo>
                        <a:pt x="0" y="1042987"/>
                      </a:moveTo>
                      <a:lnTo>
                        <a:pt x="33337" y="1042987"/>
                      </a:lnTo>
                      <a:lnTo>
                        <a:pt x="33337" y="1046162"/>
                      </a:lnTo>
                      <a:lnTo>
                        <a:pt x="0" y="1046162"/>
                      </a:lnTo>
                      <a:close/>
                      <a:moveTo>
                        <a:pt x="0" y="1036637"/>
                      </a:moveTo>
                      <a:lnTo>
                        <a:pt x="26987" y="1036637"/>
                      </a:lnTo>
                      <a:lnTo>
                        <a:pt x="26987" y="1039812"/>
                      </a:lnTo>
                      <a:lnTo>
                        <a:pt x="0" y="1039812"/>
                      </a:lnTo>
                      <a:close/>
                      <a:moveTo>
                        <a:pt x="0" y="1030287"/>
                      </a:moveTo>
                      <a:lnTo>
                        <a:pt x="26987" y="1030287"/>
                      </a:lnTo>
                      <a:lnTo>
                        <a:pt x="26987" y="1033462"/>
                      </a:lnTo>
                      <a:lnTo>
                        <a:pt x="0" y="1033462"/>
                      </a:lnTo>
                      <a:close/>
                      <a:moveTo>
                        <a:pt x="0" y="1023937"/>
                      </a:moveTo>
                      <a:lnTo>
                        <a:pt x="26987" y="1023937"/>
                      </a:lnTo>
                      <a:lnTo>
                        <a:pt x="26987" y="1025524"/>
                      </a:lnTo>
                      <a:lnTo>
                        <a:pt x="0" y="1025524"/>
                      </a:lnTo>
                      <a:close/>
                      <a:moveTo>
                        <a:pt x="0" y="1017587"/>
                      </a:moveTo>
                      <a:lnTo>
                        <a:pt x="26987" y="1017587"/>
                      </a:lnTo>
                      <a:lnTo>
                        <a:pt x="26987" y="1020762"/>
                      </a:lnTo>
                      <a:lnTo>
                        <a:pt x="0" y="1020762"/>
                      </a:lnTo>
                      <a:close/>
                      <a:moveTo>
                        <a:pt x="0" y="1011237"/>
                      </a:moveTo>
                      <a:lnTo>
                        <a:pt x="53975" y="1011237"/>
                      </a:lnTo>
                      <a:lnTo>
                        <a:pt x="53975" y="1014412"/>
                      </a:lnTo>
                      <a:lnTo>
                        <a:pt x="0" y="1014412"/>
                      </a:lnTo>
                      <a:close/>
                      <a:moveTo>
                        <a:pt x="0" y="1004887"/>
                      </a:moveTo>
                      <a:lnTo>
                        <a:pt x="26987" y="1004887"/>
                      </a:lnTo>
                      <a:lnTo>
                        <a:pt x="26987" y="1008062"/>
                      </a:lnTo>
                      <a:lnTo>
                        <a:pt x="0" y="1008062"/>
                      </a:lnTo>
                      <a:close/>
                      <a:moveTo>
                        <a:pt x="0" y="998537"/>
                      </a:moveTo>
                      <a:lnTo>
                        <a:pt x="26987" y="998537"/>
                      </a:lnTo>
                      <a:lnTo>
                        <a:pt x="26987" y="1001712"/>
                      </a:lnTo>
                      <a:lnTo>
                        <a:pt x="0" y="1001712"/>
                      </a:lnTo>
                      <a:close/>
                      <a:moveTo>
                        <a:pt x="0" y="992187"/>
                      </a:moveTo>
                      <a:lnTo>
                        <a:pt x="26987" y="992187"/>
                      </a:lnTo>
                      <a:lnTo>
                        <a:pt x="26987" y="993774"/>
                      </a:lnTo>
                      <a:lnTo>
                        <a:pt x="0" y="993774"/>
                      </a:lnTo>
                      <a:close/>
                      <a:moveTo>
                        <a:pt x="0" y="985837"/>
                      </a:moveTo>
                      <a:lnTo>
                        <a:pt x="26987" y="985837"/>
                      </a:lnTo>
                      <a:lnTo>
                        <a:pt x="26987" y="989012"/>
                      </a:lnTo>
                      <a:lnTo>
                        <a:pt x="0" y="989012"/>
                      </a:lnTo>
                      <a:close/>
                      <a:moveTo>
                        <a:pt x="0" y="979487"/>
                      </a:moveTo>
                      <a:lnTo>
                        <a:pt x="33337" y="979487"/>
                      </a:lnTo>
                      <a:lnTo>
                        <a:pt x="33337" y="982662"/>
                      </a:lnTo>
                      <a:lnTo>
                        <a:pt x="0" y="982662"/>
                      </a:lnTo>
                      <a:close/>
                      <a:moveTo>
                        <a:pt x="0" y="973137"/>
                      </a:moveTo>
                      <a:lnTo>
                        <a:pt x="26987" y="973137"/>
                      </a:lnTo>
                      <a:lnTo>
                        <a:pt x="26987" y="976312"/>
                      </a:lnTo>
                      <a:lnTo>
                        <a:pt x="0" y="976312"/>
                      </a:lnTo>
                      <a:close/>
                      <a:moveTo>
                        <a:pt x="0" y="968375"/>
                      </a:moveTo>
                      <a:lnTo>
                        <a:pt x="26987" y="968375"/>
                      </a:lnTo>
                      <a:lnTo>
                        <a:pt x="26987" y="969962"/>
                      </a:lnTo>
                      <a:lnTo>
                        <a:pt x="0" y="969962"/>
                      </a:lnTo>
                      <a:close/>
                      <a:moveTo>
                        <a:pt x="0" y="960437"/>
                      </a:moveTo>
                      <a:lnTo>
                        <a:pt x="26987" y="960437"/>
                      </a:lnTo>
                      <a:lnTo>
                        <a:pt x="26987" y="963612"/>
                      </a:lnTo>
                      <a:lnTo>
                        <a:pt x="0" y="963612"/>
                      </a:lnTo>
                      <a:close/>
                      <a:moveTo>
                        <a:pt x="0" y="954087"/>
                      </a:moveTo>
                      <a:lnTo>
                        <a:pt x="26987" y="954087"/>
                      </a:lnTo>
                      <a:lnTo>
                        <a:pt x="26987" y="957262"/>
                      </a:lnTo>
                      <a:lnTo>
                        <a:pt x="0" y="957262"/>
                      </a:lnTo>
                      <a:close/>
                      <a:moveTo>
                        <a:pt x="0" y="949325"/>
                      </a:moveTo>
                      <a:lnTo>
                        <a:pt x="53975" y="949325"/>
                      </a:lnTo>
                      <a:lnTo>
                        <a:pt x="53975" y="950912"/>
                      </a:lnTo>
                      <a:lnTo>
                        <a:pt x="0" y="950912"/>
                      </a:lnTo>
                      <a:close/>
                      <a:moveTo>
                        <a:pt x="0" y="941387"/>
                      </a:moveTo>
                      <a:lnTo>
                        <a:pt x="26987" y="941387"/>
                      </a:lnTo>
                      <a:lnTo>
                        <a:pt x="26987" y="944562"/>
                      </a:lnTo>
                      <a:lnTo>
                        <a:pt x="0" y="944562"/>
                      </a:lnTo>
                      <a:close/>
                      <a:moveTo>
                        <a:pt x="0" y="935037"/>
                      </a:moveTo>
                      <a:lnTo>
                        <a:pt x="26987" y="935037"/>
                      </a:lnTo>
                      <a:lnTo>
                        <a:pt x="26987" y="936624"/>
                      </a:lnTo>
                      <a:lnTo>
                        <a:pt x="0" y="936624"/>
                      </a:lnTo>
                      <a:close/>
                      <a:moveTo>
                        <a:pt x="0" y="928687"/>
                      </a:moveTo>
                      <a:lnTo>
                        <a:pt x="26987" y="928687"/>
                      </a:lnTo>
                      <a:lnTo>
                        <a:pt x="26987" y="931862"/>
                      </a:lnTo>
                      <a:lnTo>
                        <a:pt x="0" y="931862"/>
                      </a:lnTo>
                      <a:close/>
                      <a:moveTo>
                        <a:pt x="0" y="922337"/>
                      </a:moveTo>
                      <a:lnTo>
                        <a:pt x="26987" y="922337"/>
                      </a:lnTo>
                      <a:lnTo>
                        <a:pt x="26987" y="925512"/>
                      </a:lnTo>
                      <a:lnTo>
                        <a:pt x="0" y="925512"/>
                      </a:lnTo>
                      <a:close/>
                      <a:moveTo>
                        <a:pt x="0" y="915987"/>
                      </a:moveTo>
                      <a:lnTo>
                        <a:pt x="33337" y="915987"/>
                      </a:lnTo>
                      <a:lnTo>
                        <a:pt x="33337" y="919162"/>
                      </a:lnTo>
                      <a:lnTo>
                        <a:pt x="0" y="919162"/>
                      </a:lnTo>
                      <a:close/>
                      <a:moveTo>
                        <a:pt x="0" y="911225"/>
                      </a:moveTo>
                      <a:lnTo>
                        <a:pt x="26987" y="911225"/>
                      </a:lnTo>
                      <a:lnTo>
                        <a:pt x="26987" y="912812"/>
                      </a:lnTo>
                      <a:lnTo>
                        <a:pt x="0" y="912812"/>
                      </a:lnTo>
                      <a:close/>
                      <a:moveTo>
                        <a:pt x="0" y="903287"/>
                      </a:moveTo>
                      <a:lnTo>
                        <a:pt x="26987" y="903287"/>
                      </a:lnTo>
                      <a:lnTo>
                        <a:pt x="26987" y="906462"/>
                      </a:lnTo>
                      <a:lnTo>
                        <a:pt x="0" y="906462"/>
                      </a:lnTo>
                      <a:close/>
                      <a:moveTo>
                        <a:pt x="0" y="896937"/>
                      </a:moveTo>
                      <a:lnTo>
                        <a:pt x="26987" y="896937"/>
                      </a:lnTo>
                      <a:lnTo>
                        <a:pt x="26987" y="900112"/>
                      </a:lnTo>
                      <a:lnTo>
                        <a:pt x="0" y="900112"/>
                      </a:lnTo>
                      <a:close/>
                      <a:moveTo>
                        <a:pt x="0" y="892175"/>
                      </a:moveTo>
                      <a:lnTo>
                        <a:pt x="26987" y="892175"/>
                      </a:lnTo>
                      <a:lnTo>
                        <a:pt x="26987" y="893762"/>
                      </a:lnTo>
                      <a:lnTo>
                        <a:pt x="0" y="893762"/>
                      </a:lnTo>
                      <a:close/>
                      <a:moveTo>
                        <a:pt x="0" y="885825"/>
                      </a:moveTo>
                      <a:lnTo>
                        <a:pt x="53975" y="885825"/>
                      </a:lnTo>
                      <a:lnTo>
                        <a:pt x="53975" y="889000"/>
                      </a:lnTo>
                      <a:lnTo>
                        <a:pt x="0" y="889000"/>
                      </a:lnTo>
                      <a:close/>
                      <a:moveTo>
                        <a:pt x="0" y="877887"/>
                      </a:moveTo>
                      <a:lnTo>
                        <a:pt x="26987" y="877887"/>
                      </a:lnTo>
                      <a:lnTo>
                        <a:pt x="26987" y="881062"/>
                      </a:lnTo>
                      <a:lnTo>
                        <a:pt x="0" y="881062"/>
                      </a:lnTo>
                      <a:close/>
                      <a:moveTo>
                        <a:pt x="0" y="871537"/>
                      </a:moveTo>
                      <a:lnTo>
                        <a:pt x="26987" y="871537"/>
                      </a:lnTo>
                      <a:lnTo>
                        <a:pt x="26987" y="874712"/>
                      </a:lnTo>
                      <a:lnTo>
                        <a:pt x="0" y="874712"/>
                      </a:lnTo>
                      <a:close/>
                      <a:moveTo>
                        <a:pt x="0" y="865187"/>
                      </a:moveTo>
                      <a:lnTo>
                        <a:pt x="26987" y="865187"/>
                      </a:lnTo>
                      <a:lnTo>
                        <a:pt x="26987" y="868362"/>
                      </a:lnTo>
                      <a:lnTo>
                        <a:pt x="0" y="868362"/>
                      </a:lnTo>
                      <a:close/>
                      <a:moveTo>
                        <a:pt x="0" y="858837"/>
                      </a:moveTo>
                      <a:lnTo>
                        <a:pt x="26987" y="858837"/>
                      </a:lnTo>
                      <a:lnTo>
                        <a:pt x="26987" y="862012"/>
                      </a:lnTo>
                      <a:lnTo>
                        <a:pt x="0" y="862012"/>
                      </a:lnTo>
                      <a:close/>
                      <a:moveTo>
                        <a:pt x="0" y="854075"/>
                      </a:moveTo>
                      <a:lnTo>
                        <a:pt x="33337" y="854075"/>
                      </a:lnTo>
                      <a:lnTo>
                        <a:pt x="33337" y="855662"/>
                      </a:lnTo>
                      <a:lnTo>
                        <a:pt x="0" y="855662"/>
                      </a:lnTo>
                      <a:close/>
                      <a:moveTo>
                        <a:pt x="0" y="846137"/>
                      </a:moveTo>
                      <a:lnTo>
                        <a:pt x="26987" y="846137"/>
                      </a:lnTo>
                      <a:lnTo>
                        <a:pt x="26987" y="850899"/>
                      </a:lnTo>
                      <a:lnTo>
                        <a:pt x="0" y="850899"/>
                      </a:lnTo>
                      <a:close/>
                      <a:moveTo>
                        <a:pt x="0" y="839787"/>
                      </a:moveTo>
                      <a:lnTo>
                        <a:pt x="26987" y="839787"/>
                      </a:lnTo>
                      <a:lnTo>
                        <a:pt x="26987" y="842962"/>
                      </a:lnTo>
                      <a:lnTo>
                        <a:pt x="0" y="842962"/>
                      </a:lnTo>
                      <a:close/>
                      <a:moveTo>
                        <a:pt x="0" y="835025"/>
                      </a:moveTo>
                      <a:lnTo>
                        <a:pt x="26987" y="835025"/>
                      </a:lnTo>
                      <a:lnTo>
                        <a:pt x="26987" y="836612"/>
                      </a:lnTo>
                      <a:lnTo>
                        <a:pt x="0" y="836612"/>
                      </a:lnTo>
                      <a:close/>
                      <a:moveTo>
                        <a:pt x="0" y="828675"/>
                      </a:moveTo>
                      <a:lnTo>
                        <a:pt x="26987" y="828675"/>
                      </a:lnTo>
                      <a:lnTo>
                        <a:pt x="26987" y="831850"/>
                      </a:lnTo>
                      <a:lnTo>
                        <a:pt x="0" y="831850"/>
                      </a:lnTo>
                      <a:close/>
                      <a:moveTo>
                        <a:pt x="0" y="822325"/>
                      </a:moveTo>
                      <a:lnTo>
                        <a:pt x="53975" y="822325"/>
                      </a:lnTo>
                      <a:lnTo>
                        <a:pt x="53975" y="825500"/>
                      </a:lnTo>
                      <a:lnTo>
                        <a:pt x="0" y="825500"/>
                      </a:lnTo>
                      <a:close/>
                      <a:moveTo>
                        <a:pt x="0" y="814387"/>
                      </a:moveTo>
                      <a:lnTo>
                        <a:pt x="26987" y="814387"/>
                      </a:lnTo>
                      <a:lnTo>
                        <a:pt x="26987" y="817562"/>
                      </a:lnTo>
                      <a:lnTo>
                        <a:pt x="0" y="817562"/>
                      </a:lnTo>
                      <a:close/>
                      <a:moveTo>
                        <a:pt x="0" y="808037"/>
                      </a:moveTo>
                      <a:lnTo>
                        <a:pt x="26987" y="808037"/>
                      </a:lnTo>
                      <a:lnTo>
                        <a:pt x="26987" y="811212"/>
                      </a:lnTo>
                      <a:lnTo>
                        <a:pt x="0" y="811212"/>
                      </a:lnTo>
                      <a:close/>
                      <a:moveTo>
                        <a:pt x="0" y="801687"/>
                      </a:moveTo>
                      <a:lnTo>
                        <a:pt x="26987" y="801687"/>
                      </a:lnTo>
                      <a:lnTo>
                        <a:pt x="26987" y="804862"/>
                      </a:lnTo>
                      <a:lnTo>
                        <a:pt x="0" y="804862"/>
                      </a:lnTo>
                      <a:close/>
                      <a:moveTo>
                        <a:pt x="0" y="796925"/>
                      </a:moveTo>
                      <a:lnTo>
                        <a:pt x="26987" y="796925"/>
                      </a:lnTo>
                      <a:lnTo>
                        <a:pt x="26987" y="798512"/>
                      </a:lnTo>
                      <a:lnTo>
                        <a:pt x="0" y="798512"/>
                      </a:lnTo>
                      <a:close/>
                      <a:moveTo>
                        <a:pt x="0" y="788987"/>
                      </a:moveTo>
                      <a:lnTo>
                        <a:pt x="33337" y="788987"/>
                      </a:lnTo>
                      <a:lnTo>
                        <a:pt x="33337" y="793749"/>
                      </a:lnTo>
                      <a:lnTo>
                        <a:pt x="0" y="793749"/>
                      </a:lnTo>
                      <a:close/>
                      <a:moveTo>
                        <a:pt x="0" y="782637"/>
                      </a:moveTo>
                      <a:lnTo>
                        <a:pt x="26987" y="782637"/>
                      </a:lnTo>
                      <a:lnTo>
                        <a:pt x="26987" y="785812"/>
                      </a:lnTo>
                      <a:lnTo>
                        <a:pt x="0" y="785812"/>
                      </a:lnTo>
                      <a:close/>
                      <a:moveTo>
                        <a:pt x="0" y="777875"/>
                      </a:moveTo>
                      <a:lnTo>
                        <a:pt x="26987" y="777875"/>
                      </a:lnTo>
                      <a:lnTo>
                        <a:pt x="26987" y="779462"/>
                      </a:lnTo>
                      <a:lnTo>
                        <a:pt x="0" y="779462"/>
                      </a:lnTo>
                      <a:close/>
                      <a:moveTo>
                        <a:pt x="0" y="771525"/>
                      </a:moveTo>
                      <a:lnTo>
                        <a:pt x="26987" y="771525"/>
                      </a:lnTo>
                      <a:lnTo>
                        <a:pt x="26987" y="774700"/>
                      </a:lnTo>
                      <a:lnTo>
                        <a:pt x="0" y="774700"/>
                      </a:lnTo>
                      <a:close/>
                      <a:moveTo>
                        <a:pt x="0" y="765175"/>
                      </a:moveTo>
                      <a:lnTo>
                        <a:pt x="26987" y="765175"/>
                      </a:lnTo>
                      <a:lnTo>
                        <a:pt x="26987" y="768350"/>
                      </a:lnTo>
                      <a:lnTo>
                        <a:pt x="0" y="768350"/>
                      </a:lnTo>
                      <a:close/>
                      <a:moveTo>
                        <a:pt x="0" y="757237"/>
                      </a:moveTo>
                      <a:lnTo>
                        <a:pt x="53975" y="757237"/>
                      </a:lnTo>
                      <a:lnTo>
                        <a:pt x="53975" y="761999"/>
                      </a:lnTo>
                      <a:lnTo>
                        <a:pt x="0" y="761999"/>
                      </a:lnTo>
                      <a:close/>
                      <a:moveTo>
                        <a:pt x="0" y="750887"/>
                      </a:moveTo>
                      <a:lnTo>
                        <a:pt x="26987" y="750887"/>
                      </a:lnTo>
                      <a:lnTo>
                        <a:pt x="26987" y="754062"/>
                      </a:lnTo>
                      <a:lnTo>
                        <a:pt x="0" y="754062"/>
                      </a:lnTo>
                      <a:close/>
                      <a:moveTo>
                        <a:pt x="0" y="744537"/>
                      </a:moveTo>
                      <a:lnTo>
                        <a:pt x="26987" y="744537"/>
                      </a:lnTo>
                      <a:lnTo>
                        <a:pt x="26987" y="747712"/>
                      </a:lnTo>
                      <a:lnTo>
                        <a:pt x="0" y="747712"/>
                      </a:lnTo>
                      <a:close/>
                      <a:moveTo>
                        <a:pt x="0" y="739775"/>
                      </a:moveTo>
                      <a:lnTo>
                        <a:pt x="26987" y="739775"/>
                      </a:lnTo>
                      <a:lnTo>
                        <a:pt x="26987" y="741362"/>
                      </a:lnTo>
                      <a:lnTo>
                        <a:pt x="0" y="741362"/>
                      </a:lnTo>
                      <a:close/>
                      <a:moveTo>
                        <a:pt x="0" y="733425"/>
                      </a:moveTo>
                      <a:lnTo>
                        <a:pt x="26987" y="733425"/>
                      </a:lnTo>
                      <a:lnTo>
                        <a:pt x="26987" y="736600"/>
                      </a:lnTo>
                      <a:lnTo>
                        <a:pt x="0" y="736600"/>
                      </a:lnTo>
                      <a:close/>
                      <a:moveTo>
                        <a:pt x="0" y="725487"/>
                      </a:moveTo>
                      <a:lnTo>
                        <a:pt x="33337" y="725487"/>
                      </a:lnTo>
                      <a:lnTo>
                        <a:pt x="33337" y="728662"/>
                      </a:lnTo>
                      <a:lnTo>
                        <a:pt x="0" y="728662"/>
                      </a:lnTo>
                      <a:close/>
                      <a:moveTo>
                        <a:pt x="0" y="720725"/>
                      </a:moveTo>
                      <a:lnTo>
                        <a:pt x="26987" y="720725"/>
                      </a:lnTo>
                      <a:lnTo>
                        <a:pt x="26987" y="722312"/>
                      </a:lnTo>
                      <a:lnTo>
                        <a:pt x="0" y="722312"/>
                      </a:lnTo>
                      <a:close/>
                      <a:moveTo>
                        <a:pt x="0" y="714375"/>
                      </a:moveTo>
                      <a:lnTo>
                        <a:pt x="26987" y="714375"/>
                      </a:lnTo>
                      <a:lnTo>
                        <a:pt x="26987" y="717550"/>
                      </a:lnTo>
                      <a:lnTo>
                        <a:pt x="0" y="717550"/>
                      </a:lnTo>
                      <a:close/>
                      <a:moveTo>
                        <a:pt x="0" y="708025"/>
                      </a:moveTo>
                      <a:lnTo>
                        <a:pt x="26987" y="708025"/>
                      </a:lnTo>
                      <a:lnTo>
                        <a:pt x="26987" y="711200"/>
                      </a:lnTo>
                      <a:lnTo>
                        <a:pt x="0" y="711200"/>
                      </a:lnTo>
                      <a:close/>
                      <a:moveTo>
                        <a:pt x="0" y="700087"/>
                      </a:moveTo>
                      <a:lnTo>
                        <a:pt x="26987" y="700087"/>
                      </a:lnTo>
                      <a:lnTo>
                        <a:pt x="26987" y="704849"/>
                      </a:lnTo>
                      <a:lnTo>
                        <a:pt x="0" y="704849"/>
                      </a:lnTo>
                      <a:close/>
                      <a:moveTo>
                        <a:pt x="0" y="695325"/>
                      </a:moveTo>
                      <a:lnTo>
                        <a:pt x="53975" y="695325"/>
                      </a:lnTo>
                      <a:lnTo>
                        <a:pt x="53975" y="696912"/>
                      </a:lnTo>
                      <a:lnTo>
                        <a:pt x="0" y="696912"/>
                      </a:lnTo>
                      <a:close/>
                      <a:moveTo>
                        <a:pt x="0" y="687387"/>
                      </a:moveTo>
                      <a:lnTo>
                        <a:pt x="26987" y="687387"/>
                      </a:lnTo>
                      <a:lnTo>
                        <a:pt x="26987" y="690562"/>
                      </a:lnTo>
                      <a:lnTo>
                        <a:pt x="0" y="690562"/>
                      </a:lnTo>
                      <a:close/>
                      <a:moveTo>
                        <a:pt x="0" y="682625"/>
                      </a:moveTo>
                      <a:lnTo>
                        <a:pt x="26987" y="682625"/>
                      </a:lnTo>
                      <a:lnTo>
                        <a:pt x="26987" y="684212"/>
                      </a:lnTo>
                      <a:lnTo>
                        <a:pt x="0" y="684212"/>
                      </a:lnTo>
                      <a:close/>
                      <a:moveTo>
                        <a:pt x="0" y="676275"/>
                      </a:moveTo>
                      <a:lnTo>
                        <a:pt x="26987" y="676275"/>
                      </a:lnTo>
                      <a:lnTo>
                        <a:pt x="26987" y="679450"/>
                      </a:lnTo>
                      <a:lnTo>
                        <a:pt x="0" y="679450"/>
                      </a:lnTo>
                      <a:close/>
                      <a:moveTo>
                        <a:pt x="0" y="668337"/>
                      </a:moveTo>
                      <a:lnTo>
                        <a:pt x="26987" y="668337"/>
                      </a:lnTo>
                      <a:lnTo>
                        <a:pt x="26987" y="673099"/>
                      </a:lnTo>
                      <a:lnTo>
                        <a:pt x="0" y="673099"/>
                      </a:lnTo>
                      <a:close/>
                      <a:moveTo>
                        <a:pt x="0" y="663575"/>
                      </a:moveTo>
                      <a:lnTo>
                        <a:pt x="33337" y="663575"/>
                      </a:lnTo>
                      <a:lnTo>
                        <a:pt x="33337" y="665162"/>
                      </a:lnTo>
                      <a:lnTo>
                        <a:pt x="0" y="665162"/>
                      </a:lnTo>
                      <a:close/>
                      <a:moveTo>
                        <a:pt x="0" y="657225"/>
                      </a:moveTo>
                      <a:lnTo>
                        <a:pt x="26987" y="657225"/>
                      </a:lnTo>
                      <a:lnTo>
                        <a:pt x="26987" y="660400"/>
                      </a:lnTo>
                      <a:lnTo>
                        <a:pt x="0" y="660400"/>
                      </a:lnTo>
                      <a:close/>
                      <a:moveTo>
                        <a:pt x="0" y="650875"/>
                      </a:moveTo>
                      <a:lnTo>
                        <a:pt x="26987" y="650875"/>
                      </a:lnTo>
                      <a:lnTo>
                        <a:pt x="26987" y="654050"/>
                      </a:lnTo>
                      <a:lnTo>
                        <a:pt x="0" y="654050"/>
                      </a:lnTo>
                      <a:close/>
                      <a:moveTo>
                        <a:pt x="0" y="644525"/>
                      </a:moveTo>
                      <a:lnTo>
                        <a:pt x="26987" y="644525"/>
                      </a:lnTo>
                      <a:lnTo>
                        <a:pt x="26987" y="647700"/>
                      </a:lnTo>
                      <a:lnTo>
                        <a:pt x="0" y="647700"/>
                      </a:lnTo>
                      <a:close/>
                      <a:moveTo>
                        <a:pt x="0" y="638175"/>
                      </a:moveTo>
                      <a:lnTo>
                        <a:pt x="26987" y="638175"/>
                      </a:lnTo>
                      <a:lnTo>
                        <a:pt x="26987" y="639762"/>
                      </a:lnTo>
                      <a:lnTo>
                        <a:pt x="0" y="639762"/>
                      </a:lnTo>
                      <a:close/>
                      <a:moveTo>
                        <a:pt x="0" y="631825"/>
                      </a:moveTo>
                      <a:lnTo>
                        <a:pt x="53975" y="631825"/>
                      </a:lnTo>
                      <a:lnTo>
                        <a:pt x="53975" y="635000"/>
                      </a:lnTo>
                      <a:lnTo>
                        <a:pt x="0" y="635000"/>
                      </a:lnTo>
                      <a:close/>
                      <a:moveTo>
                        <a:pt x="0" y="625475"/>
                      </a:moveTo>
                      <a:lnTo>
                        <a:pt x="26987" y="625475"/>
                      </a:lnTo>
                      <a:lnTo>
                        <a:pt x="26987" y="627062"/>
                      </a:lnTo>
                      <a:lnTo>
                        <a:pt x="0" y="627062"/>
                      </a:lnTo>
                      <a:close/>
                      <a:moveTo>
                        <a:pt x="0" y="619125"/>
                      </a:moveTo>
                      <a:lnTo>
                        <a:pt x="26987" y="619125"/>
                      </a:lnTo>
                      <a:lnTo>
                        <a:pt x="26987" y="622300"/>
                      </a:lnTo>
                      <a:lnTo>
                        <a:pt x="0" y="622300"/>
                      </a:lnTo>
                      <a:close/>
                      <a:moveTo>
                        <a:pt x="0" y="611187"/>
                      </a:moveTo>
                      <a:lnTo>
                        <a:pt x="26987" y="611187"/>
                      </a:lnTo>
                      <a:lnTo>
                        <a:pt x="26987" y="615949"/>
                      </a:lnTo>
                      <a:lnTo>
                        <a:pt x="0" y="615949"/>
                      </a:lnTo>
                      <a:close/>
                      <a:moveTo>
                        <a:pt x="0" y="606425"/>
                      </a:moveTo>
                      <a:lnTo>
                        <a:pt x="26987" y="606425"/>
                      </a:lnTo>
                      <a:lnTo>
                        <a:pt x="26987" y="608012"/>
                      </a:lnTo>
                      <a:lnTo>
                        <a:pt x="0" y="608012"/>
                      </a:lnTo>
                      <a:close/>
                      <a:moveTo>
                        <a:pt x="0" y="600075"/>
                      </a:moveTo>
                      <a:lnTo>
                        <a:pt x="33337" y="600075"/>
                      </a:lnTo>
                      <a:lnTo>
                        <a:pt x="33337" y="603250"/>
                      </a:lnTo>
                      <a:lnTo>
                        <a:pt x="0" y="603250"/>
                      </a:lnTo>
                      <a:close/>
                      <a:moveTo>
                        <a:pt x="0" y="593725"/>
                      </a:moveTo>
                      <a:lnTo>
                        <a:pt x="26987" y="593725"/>
                      </a:lnTo>
                      <a:lnTo>
                        <a:pt x="26987" y="596900"/>
                      </a:lnTo>
                      <a:lnTo>
                        <a:pt x="0" y="596900"/>
                      </a:lnTo>
                      <a:close/>
                      <a:moveTo>
                        <a:pt x="0" y="587375"/>
                      </a:moveTo>
                      <a:lnTo>
                        <a:pt x="26987" y="587375"/>
                      </a:lnTo>
                      <a:lnTo>
                        <a:pt x="26987" y="590550"/>
                      </a:lnTo>
                      <a:lnTo>
                        <a:pt x="0" y="590550"/>
                      </a:lnTo>
                      <a:close/>
                      <a:moveTo>
                        <a:pt x="0" y="581025"/>
                      </a:moveTo>
                      <a:lnTo>
                        <a:pt x="26987" y="581025"/>
                      </a:lnTo>
                      <a:lnTo>
                        <a:pt x="26987" y="584200"/>
                      </a:lnTo>
                      <a:lnTo>
                        <a:pt x="0" y="584200"/>
                      </a:lnTo>
                      <a:close/>
                      <a:moveTo>
                        <a:pt x="0" y="574675"/>
                      </a:moveTo>
                      <a:lnTo>
                        <a:pt x="26987" y="574675"/>
                      </a:lnTo>
                      <a:lnTo>
                        <a:pt x="26987" y="577850"/>
                      </a:lnTo>
                      <a:lnTo>
                        <a:pt x="0" y="577850"/>
                      </a:lnTo>
                      <a:close/>
                      <a:moveTo>
                        <a:pt x="0" y="568325"/>
                      </a:moveTo>
                      <a:lnTo>
                        <a:pt x="53975" y="568325"/>
                      </a:lnTo>
                      <a:lnTo>
                        <a:pt x="53975" y="571500"/>
                      </a:lnTo>
                      <a:lnTo>
                        <a:pt x="0" y="571500"/>
                      </a:lnTo>
                      <a:close/>
                      <a:moveTo>
                        <a:pt x="0" y="561975"/>
                      </a:moveTo>
                      <a:lnTo>
                        <a:pt x="26987" y="561975"/>
                      </a:lnTo>
                      <a:lnTo>
                        <a:pt x="26987" y="565150"/>
                      </a:lnTo>
                      <a:lnTo>
                        <a:pt x="0" y="565150"/>
                      </a:lnTo>
                      <a:close/>
                      <a:moveTo>
                        <a:pt x="0" y="555625"/>
                      </a:moveTo>
                      <a:lnTo>
                        <a:pt x="26987" y="555625"/>
                      </a:lnTo>
                      <a:lnTo>
                        <a:pt x="26987" y="558800"/>
                      </a:lnTo>
                      <a:lnTo>
                        <a:pt x="0" y="558800"/>
                      </a:lnTo>
                      <a:close/>
                      <a:moveTo>
                        <a:pt x="0" y="549275"/>
                      </a:moveTo>
                      <a:lnTo>
                        <a:pt x="26987" y="549275"/>
                      </a:lnTo>
                      <a:lnTo>
                        <a:pt x="26987" y="550862"/>
                      </a:lnTo>
                      <a:lnTo>
                        <a:pt x="0" y="550862"/>
                      </a:lnTo>
                      <a:close/>
                      <a:moveTo>
                        <a:pt x="0" y="542925"/>
                      </a:moveTo>
                      <a:lnTo>
                        <a:pt x="26987" y="542925"/>
                      </a:lnTo>
                      <a:lnTo>
                        <a:pt x="26987" y="546100"/>
                      </a:lnTo>
                      <a:lnTo>
                        <a:pt x="0" y="546100"/>
                      </a:lnTo>
                      <a:close/>
                      <a:moveTo>
                        <a:pt x="0" y="536575"/>
                      </a:moveTo>
                      <a:lnTo>
                        <a:pt x="33337" y="536575"/>
                      </a:lnTo>
                      <a:lnTo>
                        <a:pt x="33337" y="539750"/>
                      </a:lnTo>
                      <a:lnTo>
                        <a:pt x="0" y="539750"/>
                      </a:lnTo>
                      <a:close/>
                      <a:moveTo>
                        <a:pt x="0" y="530225"/>
                      </a:moveTo>
                      <a:lnTo>
                        <a:pt x="26987" y="530225"/>
                      </a:lnTo>
                      <a:lnTo>
                        <a:pt x="26987" y="533400"/>
                      </a:lnTo>
                      <a:lnTo>
                        <a:pt x="0" y="533400"/>
                      </a:lnTo>
                      <a:close/>
                      <a:moveTo>
                        <a:pt x="0" y="525462"/>
                      </a:moveTo>
                      <a:lnTo>
                        <a:pt x="26987" y="525462"/>
                      </a:lnTo>
                      <a:lnTo>
                        <a:pt x="26987" y="527049"/>
                      </a:lnTo>
                      <a:lnTo>
                        <a:pt x="0" y="527049"/>
                      </a:lnTo>
                      <a:close/>
                      <a:moveTo>
                        <a:pt x="0" y="517525"/>
                      </a:moveTo>
                      <a:lnTo>
                        <a:pt x="26987" y="517525"/>
                      </a:lnTo>
                      <a:lnTo>
                        <a:pt x="26987" y="520700"/>
                      </a:lnTo>
                      <a:lnTo>
                        <a:pt x="0" y="520700"/>
                      </a:lnTo>
                      <a:close/>
                      <a:moveTo>
                        <a:pt x="0" y="511175"/>
                      </a:moveTo>
                      <a:lnTo>
                        <a:pt x="26987" y="511175"/>
                      </a:lnTo>
                      <a:lnTo>
                        <a:pt x="26987" y="514350"/>
                      </a:lnTo>
                      <a:lnTo>
                        <a:pt x="0" y="514350"/>
                      </a:lnTo>
                      <a:close/>
                      <a:moveTo>
                        <a:pt x="0" y="506412"/>
                      </a:moveTo>
                      <a:lnTo>
                        <a:pt x="53975" y="506412"/>
                      </a:lnTo>
                      <a:lnTo>
                        <a:pt x="53975" y="507999"/>
                      </a:lnTo>
                      <a:lnTo>
                        <a:pt x="0" y="507999"/>
                      </a:lnTo>
                      <a:close/>
                      <a:moveTo>
                        <a:pt x="0" y="498475"/>
                      </a:moveTo>
                      <a:lnTo>
                        <a:pt x="26987" y="498475"/>
                      </a:lnTo>
                      <a:lnTo>
                        <a:pt x="26987" y="501650"/>
                      </a:lnTo>
                      <a:lnTo>
                        <a:pt x="0" y="501650"/>
                      </a:lnTo>
                      <a:close/>
                      <a:moveTo>
                        <a:pt x="0" y="492125"/>
                      </a:moveTo>
                      <a:lnTo>
                        <a:pt x="26987" y="492125"/>
                      </a:lnTo>
                      <a:lnTo>
                        <a:pt x="26987" y="495300"/>
                      </a:lnTo>
                      <a:lnTo>
                        <a:pt x="0" y="495300"/>
                      </a:lnTo>
                      <a:close/>
                      <a:moveTo>
                        <a:pt x="0" y="485775"/>
                      </a:moveTo>
                      <a:lnTo>
                        <a:pt x="26987" y="485775"/>
                      </a:lnTo>
                      <a:lnTo>
                        <a:pt x="26987" y="488950"/>
                      </a:lnTo>
                      <a:lnTo>
                        <a:pt x="0" y="488950"/>
                      </a:lnTo>
                      <a:close/>
                      <a:moveTo>
                        <a:pt x="0" y="479425"/>
                      </a:moveTo>
                      <a:lnTo>
                        <a:pt x="26987" y="479425"/>
                      </a:lnTo>
                      <a:lnTo>
                        <a:pt x="26987" y="482600"/>
                      </a:lnTo>
                      <a:lnTo>
                        <a:pt x="0" y="482600"/>
                      </a:lnTo>
                      <a:close/>
                      <a:moveTo>
                        <a:pt x="0" y="473075"/>
                      </a:moveTo>
                      <a:lnTo>
                        <a:pt x="33337" y="473075"/>
                      </a:lnTo>
                      <a:lnTo>
                        <a:pt x="33337" y="476250"/>
                      </a:lnTo>
                      <a:lnTo>
                        <a:pt x="0" y="476250"/>
                      </a:lnTo>
                      <a:close/>
                      <a:moveTo>
                        <a:pt x="0" y="468312"/>
                      </a:moveTo>
                      <a:lnTo>
                        <a:pt x="26987" y="468312"/>
                      </a:lnTo>
                      <a:lnTo>
                        <a:pt x="26987" y="469899"/>
                      </a:lnTo>
                      <a:lnTo>
                        <a:pt x="0" y="469899"/>
                      </a:lnTo>
                      <a:close/>
                      <a:moveTo>
                        <a:pt x="0" y="460375"/>
                      </a:moveTo>
                      <a:lnTo>
                        <a:pt x="26987" y="460375"/>
                      </a:lnTo>
                      <a:lnTo>
                        <a:pt x="26987" y="463550"/>
                      </a:lnTo>
                      <a:lnTo>
                        <a:pt x="0" y="463550"/>
                      </a:lnTo>
                      <a:close/>
                      <a:moveTo>
                        <a:pt x="0" y="454025"/>
                      </a:moveTo>
                      <a:lnTo>
                        <a:pt x="26987" y="454025"/>
                      </a:lnTo>
                      <a:lnTo>
                        <a:pt x="26987" y="457200"/>
                      </a:lnTo>
                      <a:lnTo>
                        <a:pt x="0" y="457200"/>
                      </a:lnTo>
                      <a:close/>
                      <a:moveTo>
                        <a:pt x="0" y="449262"/>
                      </a:moveTo>
                      <a:lnTo>
                        <a:pt x="26987" y="449262"/>
                      </a:lnTo>
                      <a:lnTo>
                        <a:pt x="26987" y="450849"/>
                      </a:lnTo>
                      <a:lnTo>
                        <a:pt x="0" y="450849"/>
                      </a:lnTo>
                      <a:close/>
                      <a:moveTo>
                        <a:pt x="0" y="442912"/>
                      </a:moveTo>
                      <a:lnTo>
                        <a:pt x="53975" y="442912"/>
                      </a:lnTo>
                      <a:lnTo>
                        <a:pt x="53975" y="446087"/>
                      </a:lnTo>
                      <a:lnTo>
                        <a:pt x="0" y="446087"/>
                      </a:lnTo>
                      <a:close/>
                      <a:moveTo>
                        <a:pt x="0" y="436562"/>
                      </a:moveTo>
                      <a:lnTo>
                        <a:pt x="26987" y="436562"/>
                      </a:lnTo>
                      <a:lnTo>
                        <a:pt x="26987" y="438149"/>
                      </a:lnTo>
                      <a:lnTo>
                        <a:pt x="0" y="438149"/>
                      </a:lnTo>
                      <a:close/>
                      <a:moveTo>
                        <a:pt x="0" y="428625"/>
                      </a:moveTo>
                      <a:lnTo>
                        <a:pt x="26987" y="428625"/>
                      </a:lnTo>
                      <a:lnTo>
                        <a:pt x="26987" y="431800"/>
                      </a:lnTo>
                      <a:lnTo>
                        <a:pt x="0" y="431800"/>
                      </a:lnTo>
                      <a:close/>
                      <a:moveTo>
                        <a:pt x="0" y="422275"/>
                      </a:moveTo>
                      <a:lnTo>
                        <a:pt x="26987" y="422275"/>
                      </a:lnTo>
                      <a:lnTo>
                        <a:pt x="26987" y="425450"/>
                      </a:lnTo>
                      <a:lnTo>
                        <a:pt x="0" y="425450"/>
                      </a:lnTo>
                      <a:close/>
                      <a:moveTo>
                        <a:pt x="0" y="415925"/>
                      </a:moveTo>
                      <a:lnTo>
                        <a:pt x="26987" y="415925"/>
                      </a:lnTo>
                      <a:lnTo>
                        <a:pt x="26987" y="419100"/>
                      </a:lnTo>
                      <a:lnTo>
                        <a:pt x="0" y="419100"/>
                      </a:lnTo>
                      <a:close/>
                      <a:moveTo>
                        <a:pt x="0" y="411162"/>
                      </a:moveTo>
                      <a:lnTo>
                        <a:pt x="33337" y="411162"/>
                      </a:lnTo>
                      <a:lnTo>
                        <a:pt x="33337" y="412749"/>
                      </a:lnTo>
                      <a:lnTo>
                        <a:pt x="0" y="412749"/>
                      </a:lnTo>
                      <a:close/>
                      <a:moveTo>
                        <a:pt x="0" y="403225"/>
                      </a:moveTo>
                      <a:lnTo>
                        <a:pt x="26987" y="403225"/>
                      </a:lnTo>
                      <a:lnTo>
                        <a:pt x="26987" y="407987"/>
                      </a:lnTo>
                      <a:lnTo>
                        <a:pt x="0" y="407987"/>
                      </a:lnTo>
                      <a:close/>
                      <a:moveTo>
                        <a:pt x="0" y="396875"/>
                      </a:moveTo>
                      <a:lnTo>
                        <a:pt x="26987" y="396875"/>
                      </a:lnTo>
                      <a:lnTo>
                        <a:pt x="26987" y="400050"/>
                      </a:lnTo>
                      <a:lnTo>
                        <a:pt x="0" y="400050"/>
                      </a:lnTo>
                      <a:close/>
                      <a:moveTo>
                        <a:pt x="0" y="392112"/>
                      </a:moveTo>
                      <a:lnTo>
                        <a:pt x="26987" y="392112"/>
                      </a:lnTo>
                      <a:lnTo>
                        <a:pt x="26987" y="393699"/>
                      </a:lnTo>
                      <a:lnTo>
                        <a:pt x="0" y="393699"/>
                      </a:lnTo>
                      <a:close/>
                      <a:moveTo>
                        <a:pt x="0" y="385762"/>
                      </a:moveTo>
                      <a:lnTo>
                        <a:pt x="26987" y="385762"/>
                      </a:lnTo>
                      <a:lnTo>
                        <a:pt x="26987" y="388937"/>
                      </a:lnTo>
                      <a:lnTo>
                        <a:pt x="0" y="388937"/>
                      </a:lnTo>
                      <a:close/>
                      <a:moveTo>
                        <a:pt x="0" y="379412"/>
                      </a:moveTo>
                      <a:lnTo>
                        <a:pt x="53975" y="379412"/>
                      </a:lnTo>
                      <a:lnTo>
                        <a:pt x="53975" y="382587"/>
                      </a:lnTo>
                      <a:lnTo>
                        <a:pt x="0" y="382587"/>
                      </a:lnTo>
                      <a:close/>
                      <a:moveTo>
                        <a:pt x="0" y="371475"/>
                      </a:moveTo>
                      <a:lnTo>
                        <a:pt x="26987" y="371475"/>
                      </a:lnTo>
                      <a:lnTo>
                        <a:pt x="26987" y="374650"/>
                      </a:lnTo>
                      <a:lnTo>
                        <a:pt x="0" y="374650"/>
                      </a:lnTo>
                      <a:close/>
                      <a:moveTo>
                        <a:pt x="0" y="365125"/>
                      </a:moveTo>
                      <a:lnTo>
                        <a:pt x="26987" y="365125"/>
                      </a:lnTo>
                      <a:lnTo>
                        <a:pt x="26987" y="368300"/>
                      </a:lnTo>
                      <a:lnTo>
                        <a:pt x="0" y="368300"/>
                      </a:lnTo>
                      <a:close/>
                      <a:moveTo>
                        <a:pt x="0" y="358775"/>
                      </a:moveTo>
                      <a:lnTo>
                        <a:pt x="26987" y="358775"/>
                      </a:lnTo>
                      <a:lnTo>
                        <a:pt x="26987" y="361950"/>
                      </a:lnTo>
                      <a:lnTo>
                        <a:pt x="0" y="361950"/>
                      </a:lnTo>
                      <a:close/>
                      <a:moveTo>
                        <a:pt x="0" y="354012"/>
                      </a:moveTo>
                      <a:lnTo>
                        <a:pt x="26987" y="354012"/>
                      </a:lnTo>
                      <a:lnTo>
                        <a:pt x="26987" y="355599"/>
                      </a:lnTo>
                      <a:lnTo>
                        <a:pt x="0" y="355599"/>
                      </a:lnTo>
                      <a:close/>
                      <a:moveTo>
                        <a:pt x="0" y="347662"/>
                      </a:moveTo>
                      <a:lnTo>
                        <a:pt x="33337" y="347662"/>
                      </a:lnTo>
                      <a:lnTo>
                        <a:pt x="33337" y="350837"/>
                      </a:lnTo>
                      <a:lnTo>
                        <a:pt x="0" y="350837"/>
                      </a:lnTo>
                      <a:close/>
                      <a:moveTo>
                        <a:pt x="0" y="339725"/>
                      </a:moveTo>
                      <a:lnTo>
                        <a:pt x="26987" y="339725"/>
                      </a:lnTo>
                      <a:lnTo>
                        <a:pt x="26987" y="342900"/>
                      </a:lnTo>
                      <a:lnTo>
                        <a:pt x="0" y="342900"/>
                      </a:lnTo>
                      <a:close/>
                      <a:moveTo>
                        <a:pt x="0" y="334962"/>
                      </a:moveTo>
                      <a:lnTo>
                        <a:pt x="26987" y="334962"/>
                      </a:lnTo>
                      <a:lnTo>
                        <a:pt x="26987" y="336549"/>
                      </a:lnTo>
                      <a:lnTo>
                        <a:pt x="0" y="336549"/>
                      </a:lnTo>
                      <a:close/>
                      <a:moveTo>
                        <a:pt x="0" y="328612"/>
                      </a:moveTo>
                      <a:lnTo>
                        <a:pt x="26987" y="328612"/>
                      </a:lnTo>
                      <a:lnTo>
                        <a:pt x="26987" y="331787"/>
                      </a:lnTo>
                      <a:lnTo>
                        <a:pt x="0" y="331787"/>
                      </a:lnTo>
                      <a:close/>
                      <a:moveTo>
                        <a:pt x="0" y="322262"/>
                      </a:moveTo>
                      <a:lnTo>
                        <a:pt x="26987" y="322262"/>
                      </a:lnTo>
                      <a:lnTo>
                        <a:pt x="26987" y="325437"/>
                      </a:lnTo>
                      <a:lnTo>
                        <a:pt x="0" y="325437"/>
                      </a:lnTo>
                      <a:close/>
                      <a:moveTo>
                        <a:pt x="0" y="314325"/>
                      </a:moveTo>
                      <a:lnTo>
                        <a:pt x="53975" y="314325"/>
                      </a:lnTo>
                      <a:lnTo>
                        <a:pt x="53975" y="319087"/>
                      </a:lnTo>
                      <a:lnTo>
                        <a:pt x="0" y="319087"/>
                      </a:lnTo>
                      <a:close/>
                      <a:moveTo>
                        <a:pt x="0" y="307975"/>
                      </a:moveTo>
                      <a:lnTo>
                        <a:pt x="26987" y="307975"/>
                      </a:lnTo>
                      <a:lnTo>
                        <a:pt x="26987" y="311150"/>
                      </a:lnTo>
                      <a:lnTo>
                        <a:pt x="0" y="311150"/>
                      </a:lnTo>
                      <a:close/>
                      <a:moveTo>
                        <a:pt x="0" y="301625"/>
                      </a:moveTo>
                      <a:lnTo>
                        <a:pt x="26987" y="301625"/>
                      </a:lnTo>
                      <a:lnTo>
                        <a:pt x="26987" y="304800"/>
                      </a:lnTo>
                      <a:lnTo>
                        <a:pt x="0" y="304800"/>
                      </a:lnTo>
                      <a:close/>
                      <a:moveTo>
                        <a:pt x="0" y="296862"/>
                      </a:moveTo>
                      <a:lnTo>
                        <a:pt x="26987" y="296862"/>
                      </a:lnTo>
                      <a:lnTo>
                        <a:pt x="26987" y="298449"/>
                      </a:lnTo>
                      <a:lnTo>
                        <a:pt x="0" y="298449"/>
                      </a:lnTo>
                      <a:close/>
                      <a:moveTo>
                        <a:pt x="0" y="290512"/>
                      </a:moveTo>
                      <a:lnTo>
                        <a:pt x="26987" y="290512"/>
                      </a:lnTo>
                      <a:lnTo>
                        <a:pt x="26987" y="293687"/>
                      </a:lnTo>
                      <a:lnTo>
                        <a:pt x="0" y="293687"/>
                      </a:lnTo>
                      <a:close/>
                      <a:moveTo>
                        <a:pt x="0" y="282575"/>
                      </a:moveTo>
                      <a:lnTo>
                        <a:pt x="33337" y="282575"/>
                      </a:lnTo>
                      <a:lnTo>
                        <a:pt x="33337" y="285750"/>
                      </a:lnTo>
                      <a:lnTo>
                        <a:pt x="0" y="285750"/>
                      </a:lnTo>
                      <a:close/>
                      <a:moveTo>
                        <a:pt x="0" y="277812"/>
                      </a:moveTo>
                      <a:lnTo>
                        <a:pt x="26987" y="277812"/>
                      </a:lnTo>
                      <a:lnTo>
                        <a:pt x="26987" y="279399"/>
                      </a:lnTo>
                      <a:lnTo>
                        <a:pt x="0" y="279399"/>
                      </a:lnTo>
                      <a:close/>
                      <a:moveTo>
                        <a:pt x="0" y="271462"/>
                      </a:moveTo>
                      <a:lnTo>
                        <a:pt x="26987" y="271462"/>
                      </a:lnTo>
                      <a:lnTo>
                        <a:pt x="26987" y="274637"/>
                      </a:lnTo>
                      <a:lnTo>
                        <a:pt x="0" y="274637"/>
                      </a:lnTo>
                      <a:close/>
                      <a:moveTo>
                        <a:pt x="0" y="265112"/>
                      </a:moveTo>
                      <a:lnTo>
                        <a:pt x="26987" y="265112"/>
                      </a:lnTo>
                      <a:lnTo>
                        <a:pt x="26987" y="268287"/>
                      </a:lnTo>
                      <a:lnTo>
                        <a:pt x="0" y="268287"/>
                      </a:lnTo>
                      <a:close/>
                      <a:moveTo>
                        <a:pt x="0" y="258762"/>
                      </a:moveTo>
                      <a:lnTo>
                        <a:pt x="26987" y="258762"/>
                      </a:lnTo>
                      <a:lnTo>
                        <a:pt x="26987" y="261937"/>
                      </a:lnTo>
                      <a:lnTo>
                        <a:pt x="0" y="261937"/>
                      </a:lnTo>
                      <a:close/>
                      <a:moveTo>
                        <a:pt x="0" y="252412"/>
                      </a:moveTo>
                      <a:lnTo>
                        <a:pt x="53975" y="252412"/>
                      </a:lnTo>
                      <a:lnTo>
                        <a:pt x="53975" y="253999"/>
                      </a:lnTo>
                      <a:lnTo>
                        <a:pt x="0" y="253999"/>
                      </a:lnTo>
                      <a:close/>
                      <a:moveTo>
                        <a:pt x="0" y="244475"/>
                      </a:moveTo>
                      <a:lnTo>
                        <a:pt x="26987" y="244475"/>
                      </a:lnTo>
                      <a:lnTo>
                        <a:pt x="26987" y="247650"/>
                      </a:lnTo>
                      <a:lnTo>
                        <a:pt x="0" y="247650"/>
                      </a:lnTo>
                      <a:close/>
                      <a:moveTo>
                        <a:pt x="0" y="239712"/>
                      </a:moveTo>
                      <a:lnTo>
                        <a:pt x="26987" y="239712"/>
                      </a:lnTo>
                      <a:lnTo>
                        <a:pt x="26987" y="241299"/>
                      </a:lnTo>
                      <a:lnTo>
                        <a:pt x="0" y="241299"/>
                      </a:lnTo>
                      <a:close/>
                      <a:moveTo>
                        <a:pt x="0" y="233362"/>
                      </a:moveTo>
                      <a:lnTo>
                        <a:pt x="26987" y="233362"/>
                      </a:lnTo>
                      <a:lnTo>
                        <a:pt x="26987" y="236537"/>
                      </a:lnTo>
                      <a:lnTo>
                        <a:pt x="0" y="236537"/>
                      </a:lnTo>
                      <a:close/>
                      <a:moveTo>
                        <a:pt x="0" y="225425"/>
                      </a:moveTo>
                      <a:lnTo>
                        <a:pt x="26987" y="225425"/>
                      </a:lnTo>
                      <a:lnTo>
                        <a:pt x="26987" y="230187"/>
                      </a:lnTo>
                      <a:lnTo>
                        <a:pt x="0" y="230187"/>
                      </a:lnTo>
                      <a:close/>
                      <a:moveTo>
                        <a:pt x="0" y="220662"/>
                      </a:moveTo>
                      <a:lnTo>
                        <a:pt x="33337" y="220662"/>
                      </a:lnTo>
                      <a:lnTo>
                        <a:pt x="33337" y="222249"/>
                      </a:lnTo>
                      <a:lnTo>
                        <a:pt x="0" y="222249"/>
                      </a:lnTo>
                      <a:close/>
                      <a:moveTo>
                        <a:pt x="0" y="214312"/>
                      </a:moveTo>
                      <a:lnTo>
                        <a:pt x="26987" y="214312"/>
                      </a:lnTo>
                      <a:lnTo>
                        <a:pt x="26987" y="217487"/>
                      </a:lnTo>
                      <a:lnTo>
                        <a:pt x="0" y="217487"/>
                      </a:lnTo>
                      <a:close/>
                      <a:moveTo>
                        <a:pt x="0" y="207962"/>
                      </a:moveTo>
                      <a:lnTo>
                        <a:pt x="26987" y="207962"/>
                      </a:lnTo>
                      <a:lnTo>
                        <a:pt x="26987" y="211137"/>
                      </a:lnTo>
                      <a:lnTo>
                        <a:pt x="0" y="211137"/>
                      </a:lnTo>
                      <a:close/>
                      <a:moveTo>
                        <a:pt x="0" y="201612"/>
                      </a:moveTo>
                      <a:lnTo>
                        <a:pt x="26987" y="201612"/>
                      </a:lnTo>
                      <a:lnTo>
                        <a:pt x="26987" y="204787"/>
                      </a:lnTo>
                      <a:lnTo>
                        <a:pt x="0" y="204787"/>
                      </a:lnTo>
                      <a:close/>
                      <a:moveTo>
                        <a:pt x="0" y="195262"/>
                      </a:moveTo>
                      <a:lnTo>
                        <a:pt x="26987" y="195262"/>
                      </a:lnTo>
                      <a:lnTo>
                        <a:pt x="26987" y="196849"/>
                      </a:lnTo>
                      <a:lnTo>
                        <a:pt x="0" y="196849"/>
                      </a:lnTo>
                      <a:close/>
                      <a:moveTo>
                        <a:pt x="0" y="188912"/>
                      </a:moveTo>
                      <a:lnTo>
                        <a:pt x="53975" y="188912"/>
                      </a:lnTo>
                      <a:lnTo>
                        <a:pt x="53975" y="192087"/>
                      </a:lnTo>
                      <a:lnTo>
                        <a:pt x="0" y="192087"/>
                      </a:lnTo>
                      <a:close/>
                      <a:moveTo>
                        <a:pt x="0" y="182562"/>
                      </a:moveTo>
                      <a:lnTo>
                        <a:pt x="26987" y="182562"/>
                      </a:lnTo>
                      <a:lnTo>
                        <a:pt x="26987" y="184149"/>
                      </a:lnTo>
                      <a:lnTo>
                        <a:pt x="0" y="184149"/>
                      </a:lnTo>
                      <a:close/>
                      <a:moveTo>
                        <a:pt x="0" y="176212"/>
                      </a:moveTo>
                      <a:lnTo>
                        <a:pt x="26987" y="176212"/>
                      </a:lnTo>
                      <a:lnTo>
                        <a:pt x="26987" y="179387"/>
                      </a:lnTo>
                      <a:lnTo>
                        <a:pt x="0" y="179387"/>
                      </a:lnTo>
                      <a:close/>
                      <a:moveTo>
                        <a:pt x="0" y="169862"/>
                      </a:moveTo>
                      <a:lnTo>
                        <a:pt x="26987" y="169862"/>
                      </a:lnTo>
                      <a:lnTo>
                        <a:pt x="26987" y="173037"/>
                      </a:lnTo>
                      <a:lnTo>
                        <a:pt x="0" y="173037"/>
                      </a:lnTo>
                      <a:close/>
                      <a:moveTo>
                        <a:pt x="0" y="163512"/>
                      </a:moveTo>
                      <a:lnTo>
                        <a:pt x="26987" y="163512"/>
                      </a:lnTo>
                      <a:lnTo>
                        <a:pt x="26987" y="165099"/>
                      </a:lnTo>
                      <a:lnTo>
                        <a:pt x="0" y="165099"/>
                      </a:lnTo>
                      <a:close/>
                      <a:moveTo>
                        <a:pt x="0" y="157162"/>
                      </a:moveTo>
                      <a:lnTo>
                        <a:pt x="33337" y="157162"/>
                      </a:lnTo>
                      <a:lnTo>
                        <a:pt x="33337" y="160337"/>
                      </a:lnTo>
                      <a:lnTo>
                        <a:pt x="0" y="160337"/>
                      </a:lnTo>
                      <a:close/>
                      <a:moveTo>
                        <a:pt x="0" y="150812"/>
                      </a:moveTo>
                      <a:lnTo>
                        <a:pt x="26987" y="150812"/>
                      </a:lnTo>
                      <a:lnTo>
                        <a:pt x="26987" y="153987"/>
                      </a:lnTo>
                      <a:lnTo>
                        <a:pt x="0" y="153987"/>
                      </a:lnTo>
                      <a:close/>
                      <a:moveTo>
                        <a:pt x="0" y="144462"/>
                      </a:moveTo>
                      <a:lnTo>
                        <a:pt x="26987" y="144462"/>
                      </a:lnTo>
                      <a:lnTo>
                        <a:pt x="26987" y="147637"/>
                      </a:lnTo>
                      <a:lnTo>
                        <a:pt x="0" y="147637"/>
                      </a:lnTo>
                      <a:close/>
                      <a:moveTo>
                        <a:pt x="0" y="138112"/>
                      </a:moveTo>
                      <a:lnTo>
                        <a:pt x="26987" y="138112"/>
                      </a:lnTo>
                      <a:lnTo>
                        <a:pt x="26987" y="141287"/>
                      </a:lnTo>
                      <a:lnTo>
                        <a:pt x="0" y="141287"/>
                      </a:lnTo>
                      <a:close/>
                      <a:moveTo>
                        <a:pt x="0" y="131762"/>
                      </a:moveTo>
                      <a:lnTo>
                        <a:pt x="26987" y="131762"/>
                      </a:lnTo>
                      <a:lnTo>
                        <a:pt x="26987" y="134937"/>
                      </a:lnTo>
                      <a:lnTo>
                        <a:pt x="0" y="134937"/>
                      </a:lnTo>
                      <a:close/>
                      <a:moveTo>
                        <a:pt x="0" y="125412"/>
                      </a:moveTo>
                      <a:lnTo>
                        <a:pt x="53975" y="125412"/>
                      </a:lnTo>
                      <a:lnTo>
                        <a:pt x="53975" y="128587"/>
                      </a:lnTo>
                      <a:lnTo>
                        <a:pt x="0" y="128587"/>
                      </a:lnTo>
                      <a:close/>
                      <a:moveTo>
                        <a:pt x="0" y="119062"/>
                      </a:moveTo>
                      <a:lnTo>
                        <a:pt x="26987" y="119062"/>
                      </a:lnTo>
                      <a:lnTo>
                        <a:pt x="26987" y="122237"/>
                      </a:lnTo>
                      <a:lnTo>
                        <a:pt x="0" y="122237"/>
                      </a:lnTo>
                      <a:close/>
                      <a:moveTo>
                        <a:pt x="0" y="112712"/>
                      </a:moveTo>
                      <a:lnTo>
                        <a:pt x="26987" y="112712"/>
                      </a:lnTo>
                      <a:lnTo>
                        <a:pt x="26987" y="115887"/>
                      </a:lnTo>
                      <a:lnTo>
                        <a:pt x="0" y="115887"/>
                      </a:lnTo>
                      <a:close/>
                      <a:moveTo>
                        <a:pt x="0" y="106362"/>
                      </a:moveTo>
                      <a:lnTo>
                        <a:pt x="26987" y="106362"/>
                      </a:lnTo>
                      <a:lnTo>
                        <a:pt x="26987" y="107949"/>
                      </a:lnTo>
                      <a:lnTo>
                        <a:pt x="0" y="107949"/>
                      </a:lnTo>
                      <a:close/>
                      <a:moveTo>
                        <a:pt x="0" y="100012"/>
                      </a:moveTo>
                      <a:lnTo>
                        <a:pt x="26987" y="100012"/>
                      </a:lnTo>
                      <a:lnTo>
                        <a:pt x="26987" y="103187"/>
                      </a:lnTo>
                      <a:lnTo>
                        <a:pt x="0" y="103187"/>
                      </a:lnTo>
                      <a:close/>
                      <a:moveTo>
                        <a:pt x="0" y="93662"/>
                      </a:moveTo>
                      <a:lnTo>
                        <a:pt x="33337" y="93662"/>
                      </a:lnTo>
                      <a:lnTo>
                        <a:pt x="33337" y="96837"/>
                      </a:lnTo>
                      <a:lnTo>
                        <a:pt x="0" y="96837"/>
                      </a:lnTo>
                      <a:close/>
                      <a:moveTo>
                        <a:pt x="0" y="87312"/>
                      </a:moveTo>
                      <a:lnTo>
                        <a:pt x="26987" y="87312"/>
                      </a:lnTo>
                      <a:lnTo>
                        <a:pt x="26987" y="90487"/>
                      </a:lnTo>
                      <a:lnTo>
                        <a:pt x="0" y="90487"/>
                      </a:lnTo>
                      <a:close/>
                      <a:moveTo>
                        <a:pt x="0" y="82550"/>
                      </a:moveTo>
                      <a:lnTo>
                        <a:pt x="26987" y="82550"/>
                      </a:lnTo>
                      <a:lnTo>
                        <a:pt x="26987" y="84137"/>
                      </a:lnTo>
                      <a:lnTo>
                        <a:pt x="0" y="84137"/>
                      </a:lnTo>
                      <a:close/>
                      <a:moveTo>
                        <a:pt x="0" y="74612"/>
                      </a:moveTo>
                      <a:lnTo>
                        <a:pt x="26987" y="74612"/>
                      </a:lnTo>
                      <a:lnTo>
                        <a:pt x="26987" y="77787"/>
                      </a:lnTo>
                      <a:lnTo>
                        <a:pt x="0" y="77787"/>
                      </a:lnTo>
                      <a:close/>
                      <a:moveTo>
                        <a:pt x="0" y="68262"/>
                      </a:moveTo>
                      <a:lnTo>
                        <a:pt x="26987" y="68262"/>
                      </a:lnTo>
                      <a:lnTo>
                        <a:pt x="26987" y="71437"/>
                      </a:lnTo>
                      <a:lnTo>
                        <a:pt x="0" y="71437"/>
                      </a:lnTo>
                      <a:close/>
                      <a:moveTo>
                        <a:pt x="0" y="63500"/>
                      </a:moveTo>
                      <a:lnTo>
                        <a:pt x="53975" y="63500"/>
                      </a:lnTo>
                      <a:lnTo>
                        <a:pt x="53975" y="65087"/>
                      </a:lnTo>
                      <a:lnTo>
                        <a:pt x="0" y="65087"/>
                      </a:lnTo>
                      <a:close/>
                      <a:moveTo>
                        <a:pt x="0" y="55562"/>
                      </a:moveTo>
                      <a:lnTo>
                        <a:pt x="26987" y="55562"/>
                      </a:lnTo>
                      <a:lnTo>
                        <a:pt x="26987" y="58737"/>
                      </a:lnTo>
                      <a:lnTo>
                        <a:pt x="0" y="58737"/>
                      </a:lnTo>
                      <a:close/>
                      <a:moveTo>
                        <a:pt x="0" y="49212"/>
                      </a:moveTo>
                      <a:lnTo>
                        <a:pt x="26987" y="49212"/>
                      </a:lnTo>
                      <a:lnTo>
                        <a:pt x="26987" y="52387"/>
                      </a:lnTo>
                      <a:lnTo>
                        <a:pt x="0" y="52387"/>
                      </a:lnTo>
                      <a:close/>
                      <a:moveTo>
                        <a:pt x="0" y="42862"/>
                      </a:moveTo>
                      <a:lnTo>
                        <a:pt x="26987" y="42862"/>
                      </a:lnTo>
                      <a:lnTo>
                        <a:pt x="26987" y="46037"/>
                      </a:lnTo>
                      <a:lnTo>
                        <a:pt x="0" y="46037"/>
                      </a:lnTo>
                      <a:close/>
                      <a:moveTo>
                        <a:pt x="0" y="36512"/>
                      </a:moveTo>
                      <a:lnTo>
                        <a:pt x="26987" y="36512"/>
                      </a:lnTo>
                      <a:lnTo>
                        <a:pt x="26987" y="39687"/>
                      </a:lnTo>
                      <a:lnTo>
                        <a:pt x="0" y="39687"/>
                      </a:lnTo>
                      <a:close/>
                      <a:moveTo>
                        <a:pt x="0" y="30162"/>
                      </a:moveTo>
                      <a:lnTo>
                        <a:pt x="33337" y="30162"/>
                      </a:lnTo>
                      <a:lnTo>
                        <a:pt x="33337" y="33337"/>
                      </a:lnTo>
                      <a:lnTo>
                        <a:pt x="0" y="33337"/>
                      </a:lnTo>
                      <a:close/>
                      <a:moveTo>
                        <a:pt x="0" y="25400"/>
                      </a:moveTo>
                      <a:lnTo>
                        <a:pt x="26987" y="25400"/>
                      </a:lnTo>
                      <a:lnTo>
                        <a:pt x="26987" y="26987"/>
                      </a:lnTo>
                      <a:lnTo>
                        <a:pt x="0" y="26987"/>
                      </a:lnTo>
                      <a:close/>
                      <a:moveTo>
                        <a:pt x="0" y="17462"/>
                      </a:moveTo>
                      <a:lnTo>
                        <a:pt x="26987" y="17462"/>
                      </a:lnTo>
                      <a:lnTo>
                        <a:pt x="26987" y="22224"/>
                      </a:lnTo>
                      <a:lnTo>
                        <a:pt x="0" y="22224"/>
                      </a:lnTo>
                      <a:close/>
                      <a:moveTo>
                        <a:pt x="0" y="11112"/>
                      </a:moveTo>
                      <a:lnTo>
                        <a:pt x="26987" y="11112"/>
                      </a:lnTo>
                      <a:lnTo>
                        <a:pt x="26987" y="14287"/>
                      </a:lnTo>
                      <a:lnTo>
                        <a:pt x="0" y="14287"/>
                      </a:lnTo>
                      <a:close/>
                      <a:moveTo>
                        <a:pt x="0" y="6350"/>
                      </a:moveTo>
                      <a:lnTo>
                        <a:pt x="26987" y="6350"/>
                      </a:lnTo>
                      <a:lnTo>
                        <a:pt x="26987" y="7937"/>
                      </a:lnTo>
                      <a:lnTo>
                        <a:pt x="0" y="7937"/>
                      </a:lnTo>
                      <a:close/>
                      <a:moveTo>
                        <a:pt x="0" y="0"/>
                      </a:moveTo>
                      <a:lnTo>
                        <a:pt x="53975" y="0"/>
                      </a:lnTo>
                      <a:lnTo>
                        <a:pt x="53975" y="3175"/>
                      </a:lnTo>
                      <a:lnTo>
                        <a:pt x="0" y="3175"/>
                      </a:lnTo>
                      <a:close/>
                    </a:path>
                  </a:pathLst>
                </a:custGeom>
                <a:solidFill>
                  <a:srgbClr val="FFC000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396" name="Freeform 1548">
                <a:extLst>
                  <a:ext uri="{FF2B5EF4-FFF2-40B4-BE49-F238E27FC236}">
                    <a16:creationId xmlns:a16="http://schemas.microsoft.com/office/drawing/2014/main" id="{9E380DC7-F2B3-4481-B37A-C5E6390217BD}"/>
                  </a:ext>
                </a:extLst>
              </p:cNvPr>
              <p:cNvSpPr/>
              <p:nvPr/>
            </p:nvSpPr>
            <p:spPr>
              <a:xfrm>
                <a:off x="1442244" y="4246862"/>
                <a:ext cx="297656" cy="110506"/>
              </a:xfrm>
              <a:custGeom>
                <a:avLst/>
                <a:gdLst>
                  <a:gd name="connsiteX0" fmla="*/ 263157 w 297656"/>
                  <a:gd name="connsiteY0" fmla="*/ 923 h 110506"/>
                  <a:gd name="connsiteX1" fmla="*/ 297656 w 297656"/>
                  <a:gd name="connsiteY1" fmla="*/ 5266 h 110506"/>
                  <a:gd name="connsiteX2" fmla="*/ 297656 w 297656"/>
                  <a:gd name="connsiteY2" fmla="*/ 102368 h 110506"/>
                  <a:gd name="connsiteX3" fmla="*/ 148828 w 297656"/>
                  <a:gd name="connsiteY3" fmla="*/ 102368 h 110506"/>
                  <a:gd name="connsiteX4" fmla="*/ 0 w 297656"/>
                  <a:gd name="connsiteY4" fmla="*/ 102368 h 110506"/>
                  <a:gd name="connsiteX5" fmla="*/ 0 w 297656"/>
                  <a:gd name="connsiteY5" fmla="*/ 24037 h 110506"/>
                  <a:gd name="connsiteX6" fmla="*/ 113393 w 297656"/>
                  <a:gd name="connsiteY6" fmla="*/ 5424 h 110506"/>
                  <a:gd name="connsiteX7" fmla="*/ 263157 w 297656"/>
                  <a:gd name="connsiteY7" fmla="*/ 923 h 110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7656" h="110506">
                    <a:moveTo>
                      <a:pt x="263157" y="923"/>
                    </a:moveTo>
                    <a:lnTo>
                      <a:pt x="297656" y="5266"/>
                    </a:lnTo>
                    <a:lnTo>
                      <a:pt x="297656" y="102368"/>
                    </a:lnTo>
                    <a:cubicBezTo>
                      <a:pt x="248047" y="130560"/>
                      <a:pt x="198437" y="74176"/>
                      <a:pt x="148828" y="102368"/>
                    </a:cubicBezTo>
                    <a:cubicBezTo>
                      <a:pt x="99219" y="130560"/>
                      <a:pt x="49609" y="74176"/>
                      <a:pt x="0" y="102368"/>
                    </a:cubicBezTo>
                    <a:lnTo>
                      <a:pt x="0" y="24037"/>
                    </a:lnTo>
                    <a:lnTo>
                      <a:pt x="113393" y="5424"/>
                    </a:lnTo>
                    <a:cubicBezTo>
                      <a:pt x="159487" y="707"/>
                      <a:pt x="209685" y="-1338"/>
                      <a:pt x="263157" y="923"/>
                    </a:cubicBezTo>
                    <a:close/>
                  </a:path>
                </a:pathLst>
              </a:custGeom>
              <a:solidFill>
                <a:srgbClr val="44546A">
                  <a:lumMod val="60000"/>
                  <a:lumOff val="40000"/>
                  <a:alpha val="73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57" name="Freeform 123">
              <a:extLst>
                <a:ext uri="{FF2B5EF4-FFF2-40B4-BE49-F238E27FC236}">
                  <a16:creationId xmlns:a16="http://schemas.microsoft.com/office/drawing/2014/main" id="{3B0AC4E3-4E48-4F5B-A9A8-48AF6F169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684" y="1974098"/>
              <a:ext cx="408946" cy="412727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8" name="Freeform 21">
              <a:extLst>
                <a:ext uri="{FF2B5EF4-FFF2-40B4-BE49-F238E27FC236}">
                  <a16:creationId xmlns:a16="http://schemas.microsoft.com/office/drawing/2014/main" id="{EEBC749C-FBF6-422D-8F0D-974038D693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445" y="1884492"/>
              <a:ext cx="386183" cy="203882"/>
            </a:xfrm>
            <a:custGeom>
              <a:avLst/>
              <a:gdLst>
                <a:gd name="T0" fmla="*/ 112144 w 497"/>
                <a:gd name="T1" fmla="*/ 0 h 276"/>
                <a:gd name="T2" fmla="*/ 112144 w 497"/>
                <a:gd name="T3" fmla="*/ 0 h 276"/>
                <a:gd name="T4" fmla="*/ 0 w 497"/>
                <a:gd name="T5" fmla="*/ 60435 h 276"/>
                <a:gd name="T6" fmla="*/ 112144 w 497"/>
                <a:gd name="T7" fmla="*/ 124959 h 276"/>
                <a:gd name="T8" fmla="*/ 223387 w 497"/>
                <a:gd name="T9" fmla="*/ 60435 h 276"/>
                <a:gd name="T10" fmla="*/ 112144 w 497"/>
                <a:gd name="T11" fmla="*/ 0 h 276"/>
                <a:gd name="T12" fmla="*/ 112144 w 497"/>
                <a:gd name="T13" fmla="*/ 108600 h 276"/>
                <a:gd name="T14" fmla="*/ 112144 w 497"/>
                <a:gd name="T15" fmla="*/ 108600 h 276"/>
                <a:gd name="T16" fmla="*/ 63953 w 497"/>
                <a:gd name="T17" fmla="*/ 60435 h 276"/>
                <a:gd name="T18" fmla="*/ 112144 w 497"/>
                <a:gd name="T19" fmla="*/ 11814 h 276"/>
                <a:gd name="T20" fmla="*/ 159884 w 497"/>
                <a:gd name="T21" fmla="*/ 60435 h 276"/>
                <a:gd name="T22" fmla="*/ 112144 w 497"/>
                <a:gd name="T23" fmla="*/ 108600 h 276"/>
                <a:gd name="T24" fmla="*/ 112144 w 497"/>
                <a:gd name="T25" fmla="*/ 60435 h 276"/>
                <a:gd name="T26" fmla="*/ 112144 w 497"/>
                <a:gd name="T27" fmla="*/ 60435 h 276"/>
                <a:gd name="T28" fmla="*/ 112144 w 497"/>
                <a:gd name="T29" fmla="*/ 35897 h 276"/>
                <a:gd name="T30" fmla="*/ 87823 w 497"/>
                <a:gd name="T31" fmla="*/ 60435 h 276"/>
                <a:gd name="T32" fmla="*/ 112144 w 497"/>
                <a:gd name="T33" fmla="*/ 84517 h 276"/>
                <a:gd name="T34" fmla="*/ 136014 w 497"/>
                <a:gd name="T35" fmla="*/ 60435 h 276"/>
                <a:gd name="T36" fmla="*/ 112144 w 497"/>
                <a:gd name="T37" fmla="*/ 60435 h 27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9" name="Freeform 22">
              <a:extLst>
                <a:ext uri="{FF2B5EF4-FFF2-40B4-BE49-F238E27FC236}">
                  <a16:creationId xmlns:a16="http://schemas.microsoft.com/office/drawing/2014/main" id="{109713D6-28A5-49FD-BF3F-D9AB399A6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7209" y="2589883"/>
              <a:ext cx="475818" cy="465138"/>
            </a:xfrm>
            <a:custGeom>
              <a:avLst/>
              <a:gdLst>
                <a:gd name="T0" fmla="*/ 103756 w 461"/>
                <a:gd name="T1" fmla="*/ 3609 h 461"/>
                <a:gd name="T2" fmla="*/ 103756 w 461"/>
                <a:gd name="T3" fmla="*/ 3609 h 461"/>
                <a:gd name="T4" fmla="*/ 0 w 461"/>
                <a:gd name="T5" fmla="*/ 107815 h 461"/>
                <a:gd name="T6" fmla="*/ 103756 w 461"/>
                <a:gd name="T7" fmla="*/ 207511 h 461"/>
                <a:gd name="T8" fmla="*/ 207512 w 461"/>
                <a:gd name="T9" fmla="*/ 103755 h 461"/>
                <a:gd name="T10" fmla="*/ 103756 w 461"/>
                <a:gd name="T11" fmla="*/ 3609 h 461"/>
                <a:gd name="T12" fmla="*/ 103756 w 461"/>
                <a:gd name="T13" fmla="*/ 15789 h 461"/>
                <a:gd name="T14" fmla="*/ 103756 w 461"/>
                <a:gd name="T15" fmla="*/ 15789 h 461"/>
                <a:gd name="T16" fmla="*/ 143905 w 461"/>
                <a:gd name="T17" fmla="*/ 23909 h 461"/>
                <a:gd name="T18" fmla="*/ 131274 w 461"/>
                <a:gd name="T19" fmla="*/ 47818 h 461"/>
                <a:gd name="T20" fmla="*/ 103756 w 461"/>
                <a:gd name="T21" fmla="*/ 43758 h 461"/>
                <a:gd name="T22" fmla="*/ 75787 w 461"/>
                <a:gd name="T23" fmla="*/ 47818 h 461"/>
                <a:gd name="T24" fmla="*/ 63607 w 461"/>
                <a:gd name="T25" fmla="*/ 23909 h 461"/>
                <a:gd name="T26" fmla="*/ 103756 w 461"/>
                <a:gd name="T27" fmla="*/ 15789 h 461"/>
                <a:gd name="T28" fmla="*/ 47818 w 461"/>
                <a:gd name="T29" fmla="*/ 131724 h 461"/>
                <a:gd name="T30" fmla="*/ 47818 w 461"/>
                <a:gd name="T31" fmla="*/ 131724 h 461"/>
                <a:gd name="T32" fmla="*/ 23909 w 461"/>
                <a:gd name="T33" fmla="*/ 147513 h 461"/>
                <a:gd name="T34" fmla="*/ 15789 w 461"/>
                <a:gd name="T35" fmla="*/ 107815 h 461"/>
                <a:gd name="T36" fmla="*/ 23909 w 461"/>
                <a:gd name="T37" fmla="*/ 63607 h 461"/>
                <a:gd name="T38" fmla="*/ 47818 w 461"/>
                <a:gd name="T39" fmla="*/ 75335 h 461"/>
                <a:gd name="T40" fmla="*/ 39698 w 461"/>
                <a:gd name="T41" fmla="*/ 103755 h 461"/>
                <a:gd name="T42" fmla="*/ 47818 w 461"/>
                <a:gd name="T43" fmla="*/ 131724 h 461"/>
                <a:gd name="T44" fmla="*/ 103756 w 461"/>
                <a:gd name="T45" fmla="*/ 195331 h 461"/>
                <a:gd name="T46" fmla="*/ 103756 w 461"/>
                <a:gd name="T47" fmla="*/ 195331 h 461"/>
                <a:gd name="T48" fmla="*/ 63607 w 461"/>
                <a:gd name="T49" fmla="*/ 183602 h 461"/>
                <a:gd name="T50" fmla="*/ 75787 w 461"/>
                <a:gd name="T51" fmla="*/ 159693 h 461"/>
                <a:gd name="T52" fmla="*/ 103756 w 461"/>
                <a:gd name="T53" fmla="*/ 167813 h 461"/>
                <a:gd name="T54" fmla="*/ 131274 w 461"/>
                <a:gd name="T55" fmla="*/ 159693 h 461"/>
                <a:gd name="T56" fmla="*/ 143905 w 461"/>
                <a:gd name="T57" fmla="*/ 183602 h 461"/>
                <a:gd name="T58" fmla="*/ 103756 w 461"/>
                <a:gd name="T59" fmla="*/ 195331 h 461"/>
                <a:gd name="T60" fmla="*/ 103756 w 461"/>
                <a:gd name="T61" fmla="*/ 155633 h 461"/>
                <a:gd name="T62" fmla="*/ 103756 w 461"/>
                <a:gd name="T63" fmla="*/ 155633 h 461"/>
                <a:gd name="T64" fmla="*/ 55938 w 461"/>
                <a:gd name="T65" fmla="*/ 103755 h 461"/>
                <a:gd name="T66" fmla="*/ 103756 w 461"/>
                <a:gd name="T67" fmla="*/ 55487 h 461"/>
                <a:gd name="T68" fmla="*/ 151574 w 461"/>
                <a:gd name="T69" fmla="*/ 103755 h 461"/>
                <a:gd name="T70" fmla="*/ 103756 w 461"/>
                <a:gd name="T71" fmla="*/ 155633 h 461"/>
                <a:gd name="T72" fmla="*/ 159694 w 461"/>
                <a:gd name="T73" fmla="*/ 131724 h 461"/>
                <a:gd name="T74" fmla="*/ 159694 w 461"/>
                <a:gd name="T75" fmla="*/ 131724 h 461"/>
                <a:gd name="T76" fmla="*/ 167814 w 461"/>
                <a:gd name="T77" fmla="*/ 103755 h 461"/>
                <a:gd name="T78" fmla="*/ 159694 w 461"/>
                <a:gd name="T79" fmla="*/ 75335 h 461"/>
                <a:gd name="T80" fmla="*/ 183603 w 461"/>
                <a:gd name="T81" fmla="*/ 63607 h 461"/>
                <a:gd name="T82" fmla="*/ 191723 w 461"/>
                <a:gd name="T83" fmla="*/ 103755 h 461"/>
                <a:gd name="T84" fmla="*/ 183603 w 461"/>
                <a:gd name="T85" fmla="*/ 147513 h 461"/>
                <a:gd name="T86" fmla="*/ 159694 w 461"/>
                <a:gd name="T87" fmla="*/ 131724 h 46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0" name="Freeform 78">
              <a:extLst>
                <a:ext uri="{FF2B5EF4-FFF2-40B4-BE49-F238E27FC236}">
                  <a16:creationId xmlns:a16="http://schemas.microsoft.com/office/drawing/2014/main" id="{7F2BAE69-1662-4679-B68C-96CA1D1B8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9204" y="2652151"/>
              <a:ext cx="290210" cy="287722"/>
            </a:xfrm>
            <a:custGeom>
              <a:avLst/>
              <a:gdLst>
                <a:gd name="T0" fmla="*/ 169779 w 399"/>
                <a:gd name="T1" fmla="*/ 152019 h 400"/>
                <a:gd name="T2" fmla="*/ 169779 w 399"/>
                <a:gd name="T3" fmla="*/ 152019 h 400"/>
                <a:gd name="T4" fmla="*/ 130119 w 399"/>
                <a:gd name="T5" fmla="*/ 108133 h 400"/>
                <a:gd name="T6" fmla="*/ 138140 w 399"/>
                <a:gd name="T7" fmla="*/ 71938 h 400"/>
                <a:gd name="T8" fmla="*/ 67288 w 399"/>
                <a:gd name="T9" fmla="*/ 0 h 400"/>
                <a:gd name="T10" fmla="*/ 0 w 399"/>
                <a:gd name="T11" fmla="*/ 68318 h 400"/>
                <a:gd name="T12" fmla="*/ 71298 w 399"/>
                <a:gd name="T13" fmla="*/ 140256 h 400"/>
                <a:gd name="T14" fmla="*/ 102491 w 399"/>
                <a:gd name="T15" fmla="*/ 132112 h 400"/>
                <a:gd name="T16" fmla="*/ 146161 w 399"/>
                <a:gd name="T17" fmla="*/ 176451 h 400"/>
                <a:gd name="T18" fmla="*/ 161758 w 399"/>
                <a:gd name="T19" fmla="*/ 176451 h 400"/>
                <a:gd name="T20" fmla="*/ 173344 w 399"/>
                <a:gd name="T21" fmla="*/ 164687 h 400"/>
                <a:gd name="T22" fmla="*/ 169779 w 399"/>
                <a:gd name="T23" fmla="*/ 152019 h 400"/>
                <a:gd name="T24" fmla="*/ 19607 w 399"/>
                <a:gd name="T25" fmla="*/ 68318 h 400"/>
                <a:gd name="T26" fmla="*/ 19607 w 399"/>
                <a:gd name="T27" fmla="*/ 68318 h 400"/>
                <a:gd name="T28" fmla="*/ 67288 w 399"/>
                <a:gd name="T29" fmla="*/ 19907 h 400"/>
                <a:gd name="T30" fmla="*/ 118533 w 399"/>
                <a:gd name="T31" fmla="*/ 71938 h 400"/>
                <a:gd name="T32" fmla="*/ 71298 w 399"/>
                <a:gd name="T33" fmla="*/ 120348 h 400"/>
                <a:gd name="T34" fmla="*/ 19607 w 399"/>
                <a:gd name="T35" fmla="*/ 68318 h 4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1" name="Freeform 34">
              <a:extLst>
                <a:ext uri="{FF2B5EF4-FFF2-40B4-BE49-F238E27FC236}">
                  <a16:creationId xmlns:a16="http://schemas.microsoft.com/office/drawing/2014/main" id="{A3938A10-6574-4AFE-8A10-8702D2CAC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7253" y="3475243"/>
              <a:ext cx="184649" cy="325445"/>
            </a:xfrm>
            <a:custGeom>
              <a:avLst/>
              <a:gdLst>
                <a:gd name="T0" fmla="*/ 126553 w 284"/>
                <a:gd name="T1" fmla="*/ 51794 h 497"/>
                <a:gd name="T2" fmla="*/ 126553 w 284"/>
                <a:gd name="T3" fmla="*/ 51794 h 497"/>
                <a:gd name="T4" fmla="*/ 126553 w 284"/>
                <a:gd name="T5" fmla="*/ 27923 h 497"/>
                <a:gd name="T6" fmla="*/ 63500 w 284"/>
                <a:gd name="T7" fmla="*/ 0 h 497"/>
                <a:gd name="T8" fmla="*/ 0 w 284"/>
                <a:gd name="T9" fmla="*/ 27923 h 497"/>
                <a:gd name="T10" fmla="*/ 0 w 284"/>
                <a:gd name="T11" fmla="*/ 51794 h 497"/>
                <a:gd name="T12" fmla="*/ 43377 w 284"/>
                <a:gd name="T13" fmla="*/ 111694 h 497"/>
                <a:gd name="T14" fmla="*/ 0 w 284"/>
                <a:gd name="T15" fmla="*/ 171594 h 497"/>
                <a:gd name="T16" fmla="*/ 0 w 284"/>
                <a:gd name="T17" fmla="*/ 199518 h 497"/>
                <a:gd name="T18" fmla="*/ 63500 w 284"/>
                <a:gd name="T19" fmla="*/ 223388 h 497"/>
                <a:gd name="T20" fmla="*/ 126553 w 284"/>
                <a:gd name="T21" fmla="*/ 199518 h 497"/>
                <a:gd name="T22" fmla="*/ 126553 w 284"/>
                <a:gd name="T23" fmla="*/ 171594 h 497"/>
                <a:gd name="T24" fmla="*/ 83176 w 284"/>
                <a:gd name="T25" fmla="*/ 111694 h 497"/>
                <a:gd name="T26" fmla="*/ 126553 w 284"/>
                <a:gd name="T27" fmla="*/ 51794 h 497"/>
                <a:gd name="T28" fmla="*/ 19676 w 284"/>
                <a:gd name="T29" fmla="*/ 27923 h 497"/>
                <a:gd name="T30" fmla="*/ 19676 w 284"/>
                <a:gd name="T31" fmla="*/ 27923 h 497"/>
                <a:gd name="T32" fmla="*/ 63500 w 284"/>
                <a:gd name="T33" fmla="*/ 15763 h 497"/>
                <a:gd name="T34" fmla="*/ 106877 w 284"/>
                <a:gd name="T35" fmla="*/ 27923 h 497"/>
                <a:gd name="T36" fmla="*/ 110901 w 284"/>
                <a:gd name="T37" fmla="*/ 31977 h 497"/>
                <a:gd name="T38" fmla="*/ 63500 w 284"/>
                <a:gd name="T39" fmla="*/ 43687 h 497"/>
                <a:gd name="T40" fmla="*/ 15651 w 284"/>
                <a:gd name="T41" fmla="*/ 31977 h 497"/>
                <a:gd name="T42" fmla="*/ 19676 w 284"/>
                <a:gd name="T43" fmla="*/ 27923 h 497"/>
                <a:gd name="T44" fmla="*/ 67525 w 284"/>
                <a:gd name="T45" fmla="*/ 111694 h 497"/>
                <a:gd name="T46" fmla="*/ 67525 w 284"/>
                <a:gd name="T47" fmla="*/ 111694 h 497"/>
                <a:gd name="T48" fmla="*/ 91225 w 284"/>
                <a:gd name="T49" fmla="*/ 147724 h 497"/>
                <a:gd name="T50" fmla="*/ 110901 w 284"/>
                <a:gd name="T51" fmla="*/ 171594 h 497"/>
                <a:gd name="T52" fmla="*/ 110901 w 284"/>
                <a:gd name="T53" fmla="*/ 187357 h 497"/>
                <a:gd name="T54" fmla="*/ 67525 w 284"/>
                <a:gd name="T55" fmla="*/ 159434 h 497"/>
                <a:gd name="T56" fmla="*/ 59475 w 284"/>
                <a:gd name="T57" fmla="*/ 159434 h 497"/>
                <a:gd name="T58" fmla="*/ 15651 w 284"/>
                <a:gd name="T59" fmla="*/ 187357 h 497"/>
                <a:gd name="T60" fmla="*/ 15651 w 284"/>
                <a:gd name="T61" fmla="*/ 171594 h 497"/>
                <a:gd name="T62" fmla="*/ 35775 w 284"/>
                <a:gd name="T63" fmla="*/ 147724 h 497"/>
                <a:gd name="T64" fmla="*/ 59475 w 284"/>
                <a:gd name="T65" fmla="*/ 111694 h 497"/>
                <a:gd name="T66" fmla="*/ 35775 w 284"/>
                <a:gd name="T67" fmla="*/ 79717 h 497"/>
                <a:gd name="T68" fmla="*/ 15651 w 284"/>
                <a:gd name="T69" fmla="*/ 51794 h 497"/>
                <a:gd name="T70" fmla="*/ 15651 w 284"/>
                <a:gd name="T71" fmla="*/ 39633 h 497"/>
                <a:gd name="T72" fmla="*/ 63500 w 284"/>
                <a:gd name="T73" fmla="*/ 51794 h 497"/>
                <a:gd name="T74" fmla="*/ 110901 w 284"/>
                <a:gd name="T75" fmla="*/ 39633 h 497"/>
                <a:gd name="T76" fmla="*/ 110901 w 284"/>
                <a:gd name="T77" fmla="*/ 51794 h 497"/>
                <a:gd name="T78" fmla="*/ 91225 w 284"/>
                <a:gd name="T79" fmla="*/ 79717 h 497"/>
                <a:gd name="T80" fmla="*/ 67525 w 284"/>
                <a:gd name="T81" fmla="*/ 111694 h 4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84" h="497">
                  <a:moveTo>
                    <a:pt x="283" y="115"/>
                  </a:moveTo>
                  <a:lnTo>
                    <a:pt x="283" y="115"/>
                  </a:lnTo>
                  <a:cubicBezTo>
                    <a:pt x="283" y="62"/>
                    <a:pt x="283" y="62"/>
                    <a:pt x="283" y="62"/>
                  </a:cubicBezTo>
                  <a:cubicBezTo>
                    <a:pt x="283" y="35"/>
                    <a:pt x="221" y="0"/>
                    <a:pt x="142" y="0"/>
                  </a:cubicBezTo>
                  <a:cubicBezTo>
                    <a:pt x="61" y="0"/>
                    <a:pt x="0" y="35"/>
                    <a:pt x="0" y="62"/>
                  </a:cubicBezTo>
                  <a:cubicBezTo>
                    <a:pt x="0" y="62"/>
                    <a:pt x="0" y="62"/>
                    <a:pt x="0" y="115"/>
                  </a:cubicBezTo>
                  <a:cubicBezTo>
                    <a:pt x="0" y="168"/>
                    <a:pt x="97" y="213"/>
                    <a:pt x="97" y="248"/>
                  </a:cubicBezTo>
                  <a:cubicBezTo>
                    <a:pt x="97" y="292"/>
                    <a:pt x="0" y="328"/>
                    <a:pt x="0" y="381"/>
                  </a:cubicBezTo>
                  <a:cubicBezTo>
                    <a:pt x="0" y="434"/>
                    <a:pt x="0" y="443"/>
                    <a:pt x="0" y="443"/>
                  </a:cubicBezTo>
                  <a:cubicBezTo>
                    <a:pt x="0" y="460"/>
                    <a:pt x="61" y="496"/>
                    <a:pt x="142" y="496"/>
                  </a:cubicBezTo>
                  <a:cubicBezTo>
                    <a:pt x="221" y="496"/>
                    <a:pt x="283" y="460"/>
                    <a:pt x="283" y="443"/>
                  </a:cubicBezTo>
                  <a:cubicBezTo>
                    <a:pt x="283" y="443"/>
                    <a:pt x="283" y="434"/>
                    <a:pt x="283" y="381"/>
                  </a:cubicBezTo>
                  <a:cubicBezTo>
                    <a:pt x="283" y="328"/>
                    <a:pt x="186" y="292"/>
                    <a:pt x="186" y="248"/>
                  </a:cubicBezTo>
                  <a:cubicBezTo>
                    <a:pt x="186" y="213"/>
                    <a:pt x="283" y="168"/>
                    <a:pt x="283" y="115"/>
                  </a:cubicBezTo>
                  <a:close/>
                  <a:moveTo>
                    <a:pt x="44" y="62"/>
                  </a:moveTo>
                  <a:lnTo>
                    <a:pt x="44" y="62"/>
                  </a:lnTo>
                  <a:cubicBezTo>
                    <a:pt x="61" y="53"/>
                    <a:pt x="88" y="35"/>
                    <a:pt x="142" y="35"/>
                  </a:cubicBezTo>
                  <a:cubicBezTo>
                    <a:pt x="195" y="35"/>
                    <a:pt x="239" y="62"/>
                    <a:pt x="239" y="62"/>
                  </a:cubicBezTo>
                  <a:cubicBezTo>
                    <a:pt x="248" y="62"/>
                    <a:pt x="257" y="71"/>
                    <a:pt x="248" y="71"/>
                  </a:cubicBezTo>
                  <a:cubicBezTo>
                    <a:pt x="230" y="88"/>
                    <a:pt x="186" y="97"/>
                    <a:pt x="142" y="97"/>
                  </a:cubicBezTo>
                  <a:cubicBezTo>
                    <a:pt x="97" y="97"/>
                    <a:pt x="53" y="88"/>
                    <a:pt x="35" y="71"/>
                  </a:cubicBezTo>
                  <a:cubicBezTo>
                    <a:pt x="26" y="71"/>
                    <a:pt x="44" y="62"/>
                    <a:pt x="44" y="62"/>
                  </a:cubicBezTo>
                  <a:close/>
                  <a:moveTo>
                    <a:pt x="151" y="248"/>
                  </a:moveTo>
                  <a:lnTo>
                    <a:pt x="151" y="248"/>
                  </a:lnTo>
                  <a:cubicBezTo>
                    <a:pt x="151" y="283"/>
                    <a:pt x="177" y="301"/>
                    <a:pt x="204" y="328"/>
                  </a:cubicBezTo>
                  <a:cubicBezTo>
                    <a:pt x="221" y="345"/>
                    <a:pt x="248" y="372"/>
                    <a:pt x="248" y="381"/>
                  </a:cubicBezTo>
                  <a:cubicBezTo>
                    <a:pt x="248" y="416"/>
                    <a:pt x="248" y="416"/>
                    <a:pt x="248" y="416"/>
                  </a:cubicBezTo>
                  <a:cubicBezTo>
                    <a:pt x="230" y="407"/>
                    <a:pt x="151" y="390"/>
                    <a:pt x="151" y="354"/>
                  </a:cubicBezTo>
                  <a:cubicBezTo>
                    <a:pt x="151" y="337"/>
                    <a:pt x="133" y="337"/>
                    <a:pt x="133" y="354"/>
                  </a:cubicBezTo>
                  <a:cubicBezTo>
                    <a:pt x="133" y="390"/>
                    <a:pt x="61" y="407"/>
                    <a:pt x="35" y="416"/>
                  </a:cubicBezTo>
                  <a:cubicBezTo>
                    <a:pt x="35" y="381"/>
                    <a:pt x="35" y="381"/>
                    <a:pt x="35" y="381"/>
                  </a:cubicBezTo>
                  <a:cubicBezTo>
                    <a:pt x="35" y="372"/>
                    <a:pt x="61" y="345"/>
                    <a:pt x="80" y="328"/>
                  </a:cubicBezTo>
                  <a:cubicBezTo>
                    <a:pt x="106" y="301"/>
                    <a:pt x="133" y="283"/>
                    <a:pt x="133" y="248"/>
                  </a:cubicBezTo>
                  <a:cubicBezTo>
                    <a:pt x="133" y="222"/>
                    <a:pt x="106" y="203"/>
                    <a:pt x="80" y="177"/>
                  </a:cubicBezTo>
                  <a:cubicBezTo>
                    <a:pt x="61" y="159"/>
                    <a:pt x="35" y="132"/>
                    <a:pt x="35" y="115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61" y="106"/>
                    <a:pt x="97" y="115"/>
                    <a:pt x="142" y="115"/>
                  </a:cubicBezTo>
                  <a:cubicBezTo>
                    <a:pt x="186" y="115"/>
                    <a:pt x="230" y="106"/>
                    <a:pt x="248" y="88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48" y="132"/>
                    <a:pt x="221" y="159"/>
                    <a:pt x="204" y="177"/>
                  </a:cubicBezTo>
                  <a:cubicBezTo>
                    <a:pt x="177" y="203"/>
                    <a:pt x="151" y="222"/>
                    <a:pt x="151" y="2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64281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</p:tagLst>
</file>

<file path=ppt/theme/theme1.xml><?xml version="1.0" encoding="utf-8"?>
<a:theme xmlns:a="http://schemas.openxmlformats.org/drawingml/2006/main" name="Office Theme">
  <a:themeElements>
    <a:clrScheme name="Creative Pitch 11">
      <a:dk1>
        <a:sysClr val="windowText" lastClr="000000"/>
      </a:dk1>
      <a:lt1>
        <a:srgbClr val="3F3F3F"/>
      </a:lt1>
      <a:dk2>
        <a:srgbClr val="08090A"/>
      </a:dk2>
      <a:lt2>
        <a:srgbClr val="FFFFFF"/>
      </a:lt2>
      <a:accent1>
        <a:srgbClr val="1C2024"/>
      </a:accent1>
      <a:accent2>
        <a:srgbClr val="E8E8E8"/>
      </a:accent2>
      <a:accent3>
        <a:srgbClr val="BBC0C3"/>
      </a:accent3>
      <a:accent4>
        <a:srgbClr val="FFC600"/>
      </a:accent4>
      <a:accent5>
        <a:srgbClr val="6B7278"/>
      </a:accent5>
      <a:accent6>
        <a:srgbClr val="333A42"/>
      </a:accent6>
      <a:hlink>
        <a:srgbClr val="FFFFFF"/>
      </a:hlink>
      <a:folHlink>
        <a:srgbClr val="FFFFFF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32B3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82C1FF49F5C34AA96DF504F33192E2" ma:contentTypeVersion="12" ma:contentTypeDescription="Create a new document." ma:contentTypeScope="" ma:versionID="00ff4e6a11eac36cedb14d3683ed4ea3">
  <xsd:schema xmlns:xsd="http://www.w3.org/2001/XMLSchema" xmlns:xs="http://www.w3.org/2001/XMLSchema" xmlns:p="http://schemas.microsoft.com/office/2006/metadata/properties" xmlns:ns2="f7e07ca7-6d23-4fcc-95ba-0b0025113b4d" xmlns:ns3="2c227bb7-df56-4067-b93f-1d4f0cc6f6d2" targetNamespace="http://schemas.microsoft.com/office/2006/metadata/properties" ma:root="true" ma:fieldsID="ca938c0a8adac96d538cde011f353e3b" ns2:_="" ns3:_="">
    <xsd:import namespace="f7e07ca7-6d23-4fcc-95ba-0b0025113b4d"/>
    <xsd:import namespace="2c227bb7-df56-4067-b93f-1d4f0cc6f6d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NoofFile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e07ca7-6d23-4fcc-95ba-0b0025113b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27bb7-df56-4067-b93f-1d4f0cc6f6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ofFiles" ma:index="14" nillable="true" ma:displayName="No of Files" ma:format="Dropdown" ma:internalName="NoofFiles" ma:percentage="FALSE">
      <xsd:simpleType>
        <xsd:restriction base="dms:Number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ofFiles xmlns="2c227bb7-df56-4067-b93f-1d4f0cc6f6d2" xsi:nil="true"/>
  </documentManagement>
</p:properties>
</file>

<file path=customXml/itemProps1.xml><?xml version="1.0" encoding="utf-8"?>
<ds:datastoreItem xmlns:ds="http://schemas.openxmlformats.org/officeDocument/2006/customXml" ds:itemID="{D007CE2D-FBCA-4B85-9840-43F9A9DD62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e07ca7-6d23-4fcc-95ba-0b0025113b4d"/>
    <ds:schemaRef ds:uri="2c227bb7-df56-4067-b93f-1d4f0cc6f6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888DAE-3646-4B9A-9CBB-91CDCCFCB5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9D96D1-92BC-4C4E-B5FC-0E7205F4785A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c227bb7-df56-4067-b93f-1d4f0cc6f6d2"/>
    <ds:schemaRef ds:uri="f7e07ca7-6d23-4fcc-95ba-0b0025113b4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CEHv7 Module 01 Introduction to Ethical Hacking</Template>
  <TotalTime>52654</TotalTime>
  <Words>1630</Words>
  <Application>Microsoft Office PowerPoint</Application>
  <PresentationFormat>Szélesvásznú</PresentationFormat>
  <Paragraphs>237</Paragraphs>
  <Slides>23</Slides>
  <Notes>14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11</vt:i4>
      </vt:variant>
      <vt:variant>
        <vt:lpstr>Téma</vt:lpstr>
      </vt:variant>
      <vt:variant>
        <vt:i4>3</vt:i4>
      </vt:variant>
      <vt:variant>
        <vt:lpstr>Diacímek</vt:lpstr>
      </vt:variant>
      <vt:variant>
        <vt:i4>23</vt:i4>
      </vt:variant>
    </vt:vector>
  </HeadingPairs>
  <TitlesOfParts>
    <vt:vector size="37" baseType="lpstr">
      <vt:lpstr>Arial</vt:lpstr>
      <vt:lpstr>Calibri</vt:lpstr>
      <vt:lpstr>Calibri Light</vt:lpstr>
      <vt:lpstr>Courier New</vt:lpstr>
      <vt:lpstr>Gill Sans</vt:lpstr>
      <vt:lpstr>Impact</vt:lpstr>
      <vt:lpstr>Lato Light</vt:lpstr>
      <vt:lpstr>Roboto</vt:lpstr>
      <vt:lpstr>Roboto Black</vt:lpstr>
      <vt:lpstr>Rockwell</vt:lpstr>
      <vt:lpstr>Wingdings</vt:lpstr>
      <vt:lpstr>Office Theme</vt:lpstr>
      <vt:lpstr>7_Default Theme</vt:lpstr>
      <vt:lpstr>Theme2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Vamshi Krishna;Raju</dc:creator>
  <cp:lastModifiedBy>Tóth András</cp:lastModifiedBy>
  <cp:revision>3145</cp:revision>
  <cp:lastPrinted>2021-07-23T06:54:31Z</cp:lastPrinted>
  <dcterms:created xsi:type="dcterms:W3CDTF">2006-08-16T00:00:00Z</dcterms:created>
  <dcterms:modified xsi:type="dcterms:W3CDTF">2024-08-28T07:27:36Z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0x0101003D82C1FF49F5C34AA96DF504F33192E2</vt:lpwstr>
  </property>
</Properties>
</file>